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audio1.bin" ContentType="audio/unknown"/>
  <Override PartName="/ppt/media/audio2.bin" ContentType="audio/unknown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media/audio3.bin" ContentType="audio/unknown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98" r:id="rId10"/>
    <p:sldId id="300" r:id="rId11"/>
    <p:sldId id="301" r:id="rId12"/>
    <p:sldId id="264" r:id="rId13"/>
    <p:sldId id="299" r:id="rId14"/>
    <p:sldId id="302" r:id="rId15"/>
    <p:sldId id="265" r:id="rId16"/>
    <p:sldId id="266" r:id="rId17"/>
    <p:sldId id="268" r:id="rId18"/>
    <p:sldId id="270" r:id="rId19"/>
    <p:sldId id="271" r:id="rId20"/>
    <p:sldId id="272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92" r:id="rId34"/>
    <p:sldId id="289" r:id="rId35"/>
    <p:sldId id="303" r:id="rId36"/>
    <p:sldId id="290" r:id="rId37"/>
    <p:sldId id="291" r:id="rId38"/>
    <p:sldId id="293" r:id="rId39"/>
    <p:sldId id="294" r:id="rId40"/>
    <p:sldId id="297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37" autoAdjust="0"/>
  </p:normalViewPr>
  <p:slideViewPr>
    <p:cSldViewPr snapToGrid="0" snapToObjects="1">
      <p:cViewPr varScale="1">
        <p:scale>
          <a:sx n="106" d="100"/>
          <a:sy n="106" d="100"/>
        </p:scale>
        <p:origin x="-1176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9816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printerSettings" Target="printerSettings/printerSettings1.bin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9F9B524-F928-B24F-AFEE-B2EF0B254071}" type="doc">
      <dgm:prSet loTypeId="urn:microsoft.com/office/officeart/2008/layout/RadialCluster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1A6580D4-6764-8046-8357-69BA73F5805D}">
      <dgm:prSet phldrT="[Text]"/>
      <dgm:spPr/>
      <dgm:t>
        <a:bodyPr/>
        <a:lstStyle/>
        <a:p>
          <a:r>
            <a:rPr lang="de-DE" dirty="0" smtClean="0"/>
            <a:t>Ich</a:t>
          </a:r>
          <a:endParaRPr lang="de-DE" dirty="0"/>
        </a:p>
      </dgm:t>
    </dgm:pt>
    <dgm:pt modelId="{1ED3B89E-6231-0C4F-94A3-180023B4F2DA}" type="parTrans" cxnId="{4F39C925-207E-C642-8B01-D90D7A00FFED}">
      <dgm:prSet/>
      <dgm:spPr/>
      <dgm:t>
        <a:bodyPr/>
        <a:lstStyle/>
        <a:p>
          <a:endParaRPr lang="de-DE"/>
        </a:p>
      </dgm:t>
    </dgm:pt>
    <dgm:pt modelId="{B2F935B3-4BAC-2140-B1CE-BB8830924648}" type="sibTrans" cxnId="{4F39C925-207E-C642-8B01-D90D7A00FFED}">
      <dgm:prSet/>
      <dgm:spPr/>
      <dgm:t>
        <a:bodyPr/>
        <a:lstStyle/>
        <a:p>
          <a:endParaRPr lang="de-DE"/>
        </a:p>
      </dgm:t>
    </dgm:pt>
    <dgm:pt modelId="{A8FD1231-6A4B-B241-A02B-5B0B76659829}">
      <dgm:prSet phldrT="[Text]"/>
      <dgm:spPr/>
      <dgm:t>
        <a:bodyPr/>
        <a:lstStyle/>
        <a:p>
          <a:r>
            <a:rPr lang="de-DE" dirty="0" smtClean="0"/>
            <a:t>Musikgruppe</a:t>
          </a:r>
          <a:endParaRPr lang="de-DE" dirty="0"/>
        </a:p>
      </dgm:t>
    </dgm:pt>
    <dgm:pt modelId="{5EC447C7-3E98-0C47-9351-27E1C5C53A3E}" type="parTrans" cxnId="{FD5E7FA3-920F-EB4E-A62D-195DA4B7AA38}">
      <dgm:prSet/>
      <dgm:spPr/>
      <dgm:t>
        <a:bodyPr/>
        <a:lstStyle/>
        <a:p>
          <a:endParaRPr lang="de-DE"/>
        </a:p>
      </dgm:t>
    </dgm:pt>
    <dgm:pt modelId="{52338C25-3FDE-224B-8480-7E734810968C}" type="sibTrans" cxnId="{FD5E7FA3-920F-EB4E-A62D-195DA4B7AA38}">
      <dgm:prSet/>
      <dgm:spPr/>
      <dgm:t>
        <a:bodyPr/>
        <a:lstStyle/>
        <a:p>
          <a:endParaRPr lang="de-DE"/>
        </a:p>
      </dgm:t>
    </dgm:pt>
    <dgm:pt modelId="{5F5E02A2-0F94-274F-848A-7063531E370E}">
      <dgm:prSet phldrT="[Text]"/>
      <dgm:spPr/>
      <dgm:t>
        <a:bodyPr/>
        <a:lstStyle/>
        <a:p>
          <a:r>
            <a:rPr lang="de-DE" dirty="0" smtClean="0"/>
            <a:t>Fußball-Verein</a:t>
          </a:r>
          <a:endParaRPr lang="de-DE" dirty="0"/>
        </a:p>
      </dgm:t>
    </dgm:pt>
    <dgm:pt modelId="{777B055F-6BFF-8944-A1C0-23DFD4540E07}" type="parTrans" cxnId="{162BD992-E49D-C245-8650-8ED28E158CF0}">
      <dgm:prSet/>
      <dgm:spPr/>
      <dgm:t>
        <a:bodyPr/>
        <a:lstStyle/>
        <a:p>
          <a:endParaRPr lang="de-DE"/>
        </a:p>
      </dgm:t>
    </dgm:pt>
    <dgm:pt modelId="{E8F39851-17F5-DF40-96F9-4C4E421202C5}" type="sibTrans" cxnId="{162BD992-E49D-C245-8650-8ED28E158CF0}">
      <dgm:prSet/>
      <dgm:spPr/>
      <dgm:t>
        <a:bodyPr/>
        <a:lstStyle/>
        <a:p>
          <a:endParaRPr lang="de-DE"/>
        </a:p>
      </dgm:t>
    </dgm:pt>
    <dgm:pt modelId="{2E208C30-C4C7-E940-B156-C12448086E97}">
      <dgm:prSet phldrT="[Text]"/>
      <dgm:spPr/>
      <dgm:t>
        <a:bodyPr/>
        <a:lstStyle/>
        <a:p>
          <a:r>
            <a:rPr lang="de-DE" dirty="0" smtClean="0"/>
            <a:t>Religion</a:t>
          </a:r>
          <a:endParaRPr lang="de-DE" dirty="0"/>
        </a:p>
      </dgm:t>
    </dgm:pt>
    <dgm:pt modelId="{C455DCE8-5AA0-9B41-81A7-4E148339C1D6}" type="parTrans" cxnId="{A035D156-B89E-7446-A86D-36565021CD2C}">
      <dgm:prSet/>
      <dgm:spPr/>
      <dgm:t>
        <a:bodyPr/>
        <a:lstStyle/>
        <a:p>
          <a:endParaRPr lang="de-DE"/>
        </a:p>
      </dgm:t>
    </dgm:pt>
    <dgm:pt modelId="{2F26B3F8-4826-8F41-B77B-0EDE66A07C8F}" type="sibTrans" cxnId="{A035D156-B89E-7446-A86D-36565021CD2C}">
      <dgm:prSet/>
      <dgm:spPr/>
      <dgm:t>
        <a:bodyPr/>
        <a:lstStyle/>
        <a:p>
          <a:endParaRPr lang="de-DE"/>
        </a:p>
      </dgm:t>
    </dgm:pt>
    <dgm:pt modelId="{D8A48DC1-B50C-1044-BA07-38A3F3E4AA1C}">
      <dgm:prSet phldrT="[Text]"/>
      <dgm:spPr/>
      <dgm:t>
        <a:bodyPr/>
        <a:lstStyle/>
        <a:p>
          <a:r>
            <a:rPr lang="de-DE" dirty="0" smtClean="0"/>
            <a:t>Herkunft</a:t>
          </a:r>
          <a:endParaRPr lang="de-DE" dirty="0"/>
        </a:p>
      </dgm:t>
    </dgm:pt>
    <dgm:pt modelId="{B0226B34-B9A4-854D-B779-E195FA21F751}" type="parTrans" cxnId="{1D287B3A-E504-3B42-A10A-9468CB3ECD82}">
      <dgm:prSet/>
      <dgm:spPr/>
      <dgm:t>
        <a:bodyPr/>
        <a:lstStyle/>
        <a:p>
          <a:endParaRPr lang="de-DE"/>
        </a:p>
      </dgm:t>
    </dgm:pt>
    <dgm:pt modelId="{87C27B01-E74A-5F4F-8F5C-2AE4165BE715}" type="sibTrans" cxnId="{1D287B3A-E504-3B42-A10A-9468CB3ECD82}">
      <dgm:prSet/>
      <dgm:spPr/>
      <dgm:t>
        <a:bodyPr/>
        <a:lstStyle/>
        <a:p>
          <a:endParaRPr lang="de-DE"/>
        </a:p>
      </dgm:t>
    </dgm:pt>
    <dgm:pt modelId="{6A00D6EE-0C37-D948-826D-8AFCDF831874}">
      <dgm:prSet phldrT="[Text]"/>
      <dgm:spPr/>
      <dgm:t>
        <a:bodyPr/>
        <a:lstStyle/>
        <a:p>
          <a:r>
            <a:rPr lang="de-DE" dirty="0" smtClean="0"/>
            <a:t>Wohnort</a:t>
          </a:r>
          <a:endParaRPr lang="de-DE" dirty="0"/>
        </a:p>
      </dgm:t>
    </dgm:pt>
    <dgm:pt modelId="{16B4E9A1-1665-8740-A918-AA9013866098}" type="parTrans" cxnId="{AB5FFC17-47A1-4C4F-B5D0-961B5490CDA8}">
      <dgm:prSet/>
      <dgm:spPr/>
      <dgm:t>
        <a:bodyPr/>
        <a:lstStyle/>
        <a:p>
          <a:endParaRPr lang="de-DE"/>
        </a:p>
      </dgm:t>
    </dgm:pt>
    <dgm:pt modelId="{79C76D35-F82A-A349-B5C6-037936CCE3C3}" type="sibTrans" cxnId="{AB5FFC17-47A1-4C4F-B5D0-961B5490CDA8}">
      <dgm:prSet/>
      <dgm:spPr/>
      <dgm:t>
        <a:bodyPr/>
        <a:lstStyle/>
        <a:p>
          <a:endParaRPr lang="de-DE"/>
        </a:p>
      </dgm:t>
    </dgm:pt>
    <dgm:pt modelId="{8D2C763A-5A63-9A4D-BA5E-97CF6261DAE0}">
      <dgm:prSet phldrT="[Text]"/>
      <dgm:spPr/>
      <dgm:t>
        <a:bodyPr/>
        <a:lstStyle/>
        <a:p>
          <a:r>
            <a:rPr lang="de-DE" dirty="0" smtClean="0"/>
            <a:t>Beziehungsstatus</a:t>
          </a:r>
          <a:endParaRPr lang="de-DE" dirty="0"/>
        </a:p>
      </dgm:t>
    </dgm:pt>
    <dgm:pt modelId="{A41FA0B7-EB51-C14E-A090-B53714180C79}" type="parTrans" cxnId="{E06990C6-C3D3-704C-BB88-518E000FC975}">
      <dgm:prSet/>
      <dgm:spPr/>
      <dgm:t>
        <a:bodyPr/>
        <a:lstStyle/>
        <a:p>
          <a:endParaRPr lang="de-DE"/>
        </a:p>
      </dgm:t>
    </dgm:pt>
    <dgm:pt modelId="{23CA1023-13F5-244E-9CA3-7D7AA11FBBAF}" type="sibTrans" cxnId="{E06990C6-C3D3-704C-BB88-518E000FC975}">
      <dgm:prSet/>
      <dgm:spPr/>
      <dgm:t>
        <a:bodyPr/>
        <a:lstStyle/>
        <a:p>
          <a:endParaRPr lang="de-DE"/>
        </a:p>
      </dgm:t>
    </dgm:pt>
    <dgm:pt modelId="{39D51524-AAD4-EC40-8AB2-5C11348E3470}">
      <dgm:prSet phldrT="[Text]"/>
      <dgm:spPr/>
      <dgm:t>
        <a:bodyPr/>
        <a:lstStyle/>
        <a:p>
          <a:r>
            <a:rPr lang="de-DE" dirty="0" smtClean="0"/>
            <a:t>Politische Einstellung</a:t>
          </a:r>
          <a:endParaRPr lang="de-DE" dirty="0"/>
        </a:p>
      </dgm:t>
    </dgm:pt>
    <dgm:pt modelId="{CF0CFE79-5DA8-8B4B-95EA-8B334B07BD46}" type="parTrans" cxnId="{2CA33DD7-A9BD-D340-8A54-1711AD5714D5}">
      <dgm:prSet/>
      <dgm:spPr/>
      <dgm:t>
        <a:bodyPr/>
        <a:lstStyle/>
        <a:p>
          <a:endParaRPr lang="de-DE"/>
        </a:p>
      </dgm:t>
    </dgm:pt>
    <dgm:pt modelId="{F96F14F9-CB60-4F4C-871F-1F79754BFF25}" type="sibTrans" cxnId="{2CA33DD7-A9BD-D340-8A54-1711AD5714D5}">
      <dgm:prSet/>
      <dgm:spPr/>
      <dgm:t>
        <a:bodyPr/>
        <a:lstStyle/>
        <a:p>
          <a:endParaRPr lang="de-DE"/>
        </a:p>
      </dgm:t>
    </dgm:pt>
    <dgm:pt modelId="{A50544B1-BB09-3B4D-AA52-929053B46CFA}">
      <dgm:prSet phldrT="[Text]"/>
      <dgm:spPr/>
      <dgm:t>
        <a:bodyPr/>
        <a:lstStyle/>
        <a:p>
          <a:endParaRPr lang="de-DE" dirty="0"/>
        </a:p>
      </dgm:t>
    </dgm:pt>
    <dgm:pt modelId="{8EF1A04A-4F56-FD49-AAB0-B94FD128E167}" type="parTrans" cxnId="{D9DE1671-EBF1-4548-AA28-EE121B5A7F93}">
      <dgm:prSet/>
      <dgm:spPr/>
      <dgm:t>
        <a:bodyPr/>
        <a:lstStyle/>
        <a:p>
          <a:endParaRPr lang="de-DE"/>
        </a:p>
      </dgm:t>
    </dgm:pt>
    <dgm:pt modelId="{3E7AFB22-87CC-954E-BCB1-87B96A65B664}" type="sibTrans" cxnId="{D9DE1671-EBF1-4548-AA28-EE121B5A7F93}">
      <dgm:prSet/>
      <dgm:spPr/>
      <dgm:t>
        <a:bodyPr/>
        <a:lstStyle/>
        <a:p>
          <a:endParaRPr lang="de-DE"/>
        </a:p>
      </dgm:t>
    </dgm:pt>
    <dgm:pt modelId="{99B94E83-348A-404E-AFEA-047AB5CD06C4}" type="pres">
      <dgm:prSet presAssocID="{A9F9B524-F928-B24F-AFEE-B2EF0B254071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de-DE"/>
        </a:p>
      </dgm:t>
    </dgm:pt>
    <dgm:pt modelId="{B69F43E0-7E6D-5143-8C33-BE8B06C5EF1B}" type="pres">
      <dgm:prSet presAssocID="{1A6580D4-6764-8046-8357-69BA73F5805D}" presName="singleCycle" presStyleCnt="0"/>
      <dgm:spPr/>
    </dgm:pt>
    <dgm:pt modelId="{51478725-7A9D-DB43-9F75-34EEF6892EBE}" type="pres">
      <dgm:prSet presAssocID="{1A6580D4-6764-8046-8357-69BA73F5805D}" presName="singleCenter" presStyleLbl="node1" presStyleIdx="0" presStyleCnt="8">
        <dgm:presLayoutVars>
          <dgm:chMax val="7"/>
          <dgm:chPref val="7"/>
        </dgm:presLayoutVars>
      </dgm:prSet>
      <dgm:spPr/>
      <dgm:t>
        <a:bodyPr/>
        <a:lstStyle/>
        <a:p>
          <a:endParaRPr lang="de-DE"/>
        </a:p>
      </dgm:t>
    </dgm:pt>
    <dgm:pt modelId="{BC17692F-02BC-A54D-9CEE-3BED9CA99688}" type="pres">
      <dgm:prSet presAssocID="{5EC447C7-3E98-0C47-9351-27E1C5C53A3E}" presName="Name56" presStyleLbl="parChTrans1D2" presStyleIdx="0" presStyleCnt="7"/>
      <dgm:spPr/>
      <dgm:t>
        <a:bodyPr/>
        <a:lstStyle/>
        <a:p>
          <a:endParaRPr lang="de-DE"/>
        </a:p>
      </dgm:t>
    </dgm:pt>
    <dgm:pt modelId="{A1974250-E323-DB4A-9EDF-FFE0E1F9CBDE}" type="pres">
      <dgm:prSet presAssocID="{A8FD1231-6A4B-B241-A02B-5B0B76659829}" presName="text0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2104CCD-B919-B544-84C9-5FE45582D4A8}" type="pres">
      <dgm:prSet presAssocID="{777B055F-6BFF-8944-A1C0-23DFD4540E07}" presName="Name56" presStyleLbl="parChTrans1D2" presStyleIdx="1" presStyleCnt="7"/>
      <dgm:spPr/>
      <dgm:t>
        <a:bodyPr/>
        <a:lstStyle/>
        <a:p>
          <a:endParaRPr lang="de-DE"/>
        </a:p>
      </dgm:t>
    </dgm:pt>
    <dgm:pt modelId="{EEB51113-3FEB-424A-B7A7-54F62FFB8AD7}" type="pres">
      <dgm:prSet presAssocID="{5F5E02A2-0F94-274F-848A-7063531E370E}" presName="text0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1C8E9CEB-78C5-BE47-97B5-C6EAE7BA1A31}" type="pres">
      <dgm:prSet presAssocID="{C455DCE8-5AA0-9B41-81A7-4E148339C1D6}" presName="Name56" presStyleLbl="parChTrans1D2" presStyleIdx="2" presStyleCnt="7"/>
      <dgm:spPr/>
      <dgm:t>
        <a:bodyPr/>
        <a:lstStyle/>
        <a:p>
          <a:endParaRPr lang="de-DE"/>
        </a:p>
      </dgm:t>
    </dgm:pt>
    <dgm:pt modelId="{A90CEB99-59FD-8D4E-AFE0-B44E0B5FCC63}" type="pres">
      <dgm:prSet presAssocID="{2E208C30-C4C7-E940-B156-C12448086E97}" presName="text0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822E2AF3-9F5D-0047-858E-120D9676ED10}" type="pres">
      <dgm:prSet presAssocID="{B0226B34-B9A4-854D-B779-E195FA21F751}" presName="Name56" presStyleLbl="parChTrans1D2" presStyleIdx="3" presStyleCnt="7"/>
      <dgm:spPr/>
      <dgm:t>
        <a:bodyPr/>
        <a:lstStyle/>
        <a:p>
          <a:endParaRPr lang="de-DE"/>
        </a:p>
      </dgm:t>
    </dgm:pt>
    <dgm:pt modelId="{D8FB88BB-467C-F145-A0DB-04BA17C2F800}" type="pres">
      <dgm:prSet presAssocID="{D8A48DC1-B50C-1044-BA07-38A3F3E4AA1C}" presName="text0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BF4281C-7BAB-DF45-9DEB-AC8E29215475}" type="pres">
      <dgm:prSet presAssocID="{16B4E9A1-1665-8740-A918-AA9013866098}" presName="Name56" presStyleLbl="parChTrans1D2" presStyleIdx="4" presStyleCnt="7"/>
      <dgm:spPr/>
      <dgm:t>
        <a:bodyPr/>
        <a:lstStyle/>
        <a:p>
          <a:endParaRPr lang="de-DE"/>
        </a:p>
      </dgm:t>
    </dgm:pt>
    <dgm:pt modelId="{67A6B51E-750D-EE47-A7D6-EE5BE0C0795E}" type="pres">
      <dgm:prSet presAssocID="{6A00D6EE-0C37-D948-826D-8AFCDF831874}" presName="text0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D01CCF2-09CB-3040-8A2A-E8A0A10B06CA}" type="pres">
      <dgm:prSet presAssocID="{A41FA0B7-EB51-C14E-A090-B53714180C79}" presName="Name56" presStyleLbl="parChTrans1D2" presStyleIdx="5" presStyleCnt="7"/>
      <dgm:spPr/>
      <dgm:t>
        <a:bodyPr/>
        <a:lstStyle/>
        <a:p>
          <a:endParaRPr lang="de-DE"/>
        </a:p>
      </dgm:t>
    </dgm:pt>
    <dgm:pt modelId="{CC670DF0-2272-FE4E-8F22-40F02C01D594}" type="pres">
      <dgm:prSet presAssocID="{8D2C763A-5A63-9A4D-BA5E-97CF6261DAE0}" presName="text0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814B5FB6-ECFF-2443-93F6-17B37FF68D1F}" type="pres">
      <dgm:prSet presAssocID="{CF0CFE79-5DA8-8B4B-95EA-8B334B07BD46}" presName="Name56" presStyleLbl="parChTrans1D2" presStyleIdx="6" presStyleCnt="7"/>
      <dgm:spPr/>
      <dgm:t>
        <a:bodyPr/>
        <a:lstStyle/>
        <a:p>
          <a:endParaRPr lang="de-DE"/>
        </a:p>
      </dgm:t>
    </dgm:pt>
    <dgm:pt modelId="{F8B6D79A-3FB2-0642-8662-9729C4E385D4}" type="pres">
      <dgm:prSet presAssocID="{39D51524-AAD4-EC40-8AB2-5C11348E3470}" presName="text0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E06990C6-C3D3-704C-BB88-518E000FC975}" srcId="{1A6580D4-6764-8046-8357-69BA73F5805D}" destId="{8D2C763A-5A63-9A4D-BA5E-97CF6261DAE0}" srcOrd="5" destOrd="0" parTransId="{A41FA0B7-EB51-C14E-A090-B53714180C79}" sibTransId="{23CA1023-13F5-244E-9CA3-7D7AA11FBBAF}"/>
    <dgm:cxn modelId="{12EB9DCF-BDA4-D640-8736-9588E7021116}" type="presOf" srcId="{777B055F-6BFF-8944-A1C0-23DFD4540E07}" destId="{72104CCD-B919-B544-84C9-5FE45582D4A8}" srcOrd="0" destOrd="0" presId="urn:microsoft.com/office/officeart/2008/layout/RadialCluster"/>
    <dgm:cxn modelId="{F8A0FDAE-E24B-AA46-B086-847FE32C1BB6}" type="presOf" srcId="{CF0CFE79-5DA8-8B4B-95EA-8B334B07BD46}" destId="{814B5FB6-ECFF-2443-93F6-17B37FF68D1F}" srcOrd="0" destOrd="0" presId="urn:microsoft.com/office/officeart/2008/layout/RadialCluster"/>
    <dgm:cxn modelId="{4F39C925-207E-C642-8B01-D90D7A00FFED}" srcId="{A9F9B524-F928-B24F-AFEE-B2EF0B254071}" destId="{1A6580D4-6764-8046-8357-69BA73F5805D}" srcOrd="0" destOrd="0" parTransId="{1ED3B89E-6231-0C4F-94A3-180023B4F2DA}" sibTransId="{B2F935B3-4BAC-2140-B1CE-BB8830924648}"/>
    <dgm:cxn modelId="{2CA33DD7-A9BD-D340-8A54-1711AD5714D5}" srcId="{1A6580D4-6764-8046-8357-69BA73F5805D}" destId="{39D51524-AAD4-EC40-8AB2-5C11348E3470}" srcOrd="6" destOrd="0" parTransId="{CF0CFE79-5DA8-8B4B-95EA-8B334B07BD46}" sibTransId="{F96F14F9-CB60-4F4C-871F-1F79754BFF25}"/>
    <dgm:cxn modelId="{06DD83FA-1E85-3A4A-9D3A-F8DF71EE6630}" type="presOf" srcId="{C455DCE8-5AA0-9B41-81A7-4E148339C1D6}" destId="{1C8E9CEB-78C5-BE47-97B5-C6EAE7BA1A31}" srcOrd="0" destOrd="0" presId="urn:microsoft.com/office/officeart/2008/layout/RadialCluster"/>
    <dgm:cxn modelId="{162BD992-E49D-C245-8650-8ED28E158CF0}" srcId="{1A6580D4-6764-8046-8357-69BA73F5805D}" destId="{5F5E02A2-0F94-274F-848A-7063531E370E}" srcOrd="1" destOrd="0" parTransId="{777B055F-6BFF-8944-A1C0-23DFD4540E07}" sibTransId="{E8F39851-17F5-DF40-96F9-4C4E421202C5}"/>
    <dgm:cxn modelId="{5DC10326-25D8-9B4E-87CD-85BC7D81C463}" type="presOf" srcId="{B0226B34-B9A4-854D-B779-E195FA21F751}" destId="{822E2AF3-9F5D-0047-858E-120D9676ED10}" srcOrd="0" destOrd="0" presId="urn:microsoft.com/office/officeart/2008/layout/RadialCluster"/>
    <dgm:cxn modelId="{A035D156-B89E-7446-A86D-36565021CD2C}" srcId="{1A6580D4-6764-8046-8357-69BA73F5805D}" destId="{2E208C30-C4C7-E940-B156-C12448086E97}" srcOrd="2" destOrd="0" parTransId="{C455DCE8-5AA0-9B41-81A7-4E148339C1D6}" sibTransId="{2F26B3F8-4826-8F41-B77B-0EDE66A07C8F}"/>
    <dgm:cxn modelId="{E779F7F4-04FA-7F47-BFD5-2BB6F58EE129}" type="presOf" srcId="{5EC447C7-3E98-0C47-9351-27E1C5C53A3E}" destId="{BC17692F-02BC-A54D-9CEE-3BED9CA99688}" srcOrd="0" destOrd="0" presId="urn:microsoft.com/office/officeart/2008/layout/RadialCluster"/>
    <dgm:cxn modelId="{5A6AB6D0-70F4-E94A-B7B4-F9AA6DABF9BF}" type="presOf" srcId="{6A00D6EE-0C37-D948-826D-8AFCDF831874}" destId="{67A6B51E-750D-EE47-A7D6-EE5BE0C0795E}" srcOrd="0" destOrd="0" presId="urn:microsoft.com/office/officeart/2008/layout/RadialCluster"/>
    <dgm:cxn modelId="{C7AB3834-BDCD-5E4D-B525-BEDC497A200D}" type="presOf" srcId="{D8A48DC1-B50C-1044-BA07-38A3F3E4AA1C}" destId="{D8FB88BB-467C-F145-A0DB-04BA17C2F800}" srcOrd="0" destOrd="0" presId="urn:microsoft.com/office/officeart/2008/layout/RadialCluster"/>
    <dgm:cxn modelId="{5389D52F-9F1F-E94D-AFE8-99523F538C93}" type="presOf" srcId="{2E208C30-C4C7-E940-B156-C12448086E97}" destId="{A90CEB99-59FD-8D4E-AFE0-B44E0B5FCC63}" srcOrd="0" destOrd="0" presId="urn:microsoft.com/office/officeart/2008/layout/RadialCluster"/>
    <dgm:cxn modelId="{343049B2-F847-EA4B-84CC-B9F7999A3E97}" type="presOf" srcId="{5F5E02A2-0F94-274F-848A-7063531E370E}" destId="{EEB51113-3FEB-424A-B7A7-54F62FFB8AD7}" srcOrd="0" destOrd="0" presId="urn:microsoft.com/office/officeart/2008/layout/RadialCluster"/>
    <dgm:cxn modelId="{FD5E7FA3-920F-EB4E-A62D-195DA4B7AA38}" srcId="{1A6580D4-6764-8046-8357-69BA73F5805D}" destId="{A8FD1231-6A4B-B241-A02B-5B0B76659829}" srcOrd="0" destOrd="0" parTransId="{5EC447C7-3E98-0C47-9351-27E1C5C53A3E}" sibTransId="{52338C25-3FDE-224B-8480-7E734810968C}"/>
    <dgm:cxn modelId="{EE375C59-452A-8A43-8BAC-23CA82F1471F}" type="presOf" srcId="{A8FD1231-6A4B-B241-A02B-5B0B76659829}" destId="{A1974250-E323-DB4A-9EDF-FFE0E1F9CBDE}" srcOrd="0" destOrd="0" presId="urn:microsoft.com/office/officeart/2008/layout/RadialCluster"/>
    <dgm:cxn modelId="{CA0BFE83-82F8-4C4B-B491-4F4794C48015}" type="presOf" srcId="{8D2C763A-5A63-9A4D-BA5E-97CF6261DAE0}" destId="{CC670DF0-2272-FE4E-8F22-40F02C01D594}" srcOrd="0" destOrd="0" presId="urn:microsoft.com/office/officeart/2008/layout/RadialCluster"/>
    <dgm:cxn modelId="{96EA760F-DE68-A44D-B8B8-4BF0113092E5}" type="presOf" srcId="{1A6580D4-6764-8046-8357-69BA73F5805D}" destId="{51478725-7A9D-DB43-9F75-34EEF6892EBE}" srcOrd="0" destOrd="0" presId="urn:microsoft.com/office/officeart/2008/layout/RadialCluster"/>
    <dgm:cxn modelId="{C31C1D4D-F76D-9742-9469-1FC8B9935A5B}" type="presOf" srcId="{A9F9B524-F928-B24F-AFEE-B2EF0B254071}" destId="{99B94E83-348A-404E-AFEA-047AB5CD06C4}" srcOrd="0" destOrd="0" presId="urn:microsoft.com/office/officeart/2008/layout/RadialCluster"/>
    <dgm:cxn modelId="{A4575F9C-637D-0C42-9CA4-00C218A98D0A}" type="presOf" srcId="{16B4E9A1-1665-8740-A918-AA9013866098}" destId="{FBF4281C-7BAB-DF45-9DEB-AC8E29215475}" srcOrd="0" destOrd="0" presId="urn:microsoft.com/office/officeart/2008/layout/RadialCluster"/>
    <dgm:cxn modelId="{AB5FFC17-47A1-4C4F-B5D0-961B5490CDA8}" srcId="{1A6580D4-6764-8046-8357-69BA73F5805D}" destId="{6A00D6EE-0C37-D948-826D-8AFCDF831874}" srcOrd="4" destOrd="0" parTransId="{16B4E9A1-1665-8740-A918-AA9013866098}" sibTransId="{79C76D35-F82A-A349-B5C6-037936CCE3C3}"/>
    <dgm:cxn modelId="{842832D8-0C2E-0046-94CD-CEF0F272384F}" type="presOf" srcId="{A41FA0B7-EB51-C14E-A090-B53714180C79}" destId="{7D01CCF2-09CB-3040-8A2A-E8A0A10B06CA}" srcOrd="0" destOrd="0" presId="urn:microsoft.com/office/officeart/2008/layout/RadialCluster"/>
    <dgm:cxn modelId="{506C2945-CAE0-454A-92A1-2D35D4B1C1BA}" type="presOf" srcId="{39D51524-AAD4-EC40-8AB2-5C11348E3470}" destId="{F8B6D79A-3FB2-0642-8662-9729C4E385D4}" srcOrd="0" destOrd="0" presId="urn:microsoft.com/office/officeart/2008/layout/RadialCluster"/>
    <dgm:cxn modelId="{D9DE1671-EBF1-4548-AA28-EE121B5A7F93}" srcId="{1A6580D4-6764-8046-8357-69BA73F5805D}" destId="{A50544B1-BB09-3B4D-AA52-929053B46CFA}" srcOrd="7" destOrd="0" parTransId="{8EF1A04A-4F56-FD49-AAB0-B94FD128E167}" sibTransId="{3E7AFB22-87CC-954E-BCB1-87B96A65B664}"/>
    <dgm:cxn modelId="{1D287B3A-E504-3B42-A10A-9468CB3ECD82}" srcId="{1A6580D4-6764-8046-8357-69BA73F5805D}" destId="{D8A48DC1-B50C-1044-BA07-38A3F3E4AA1C}" srcOrd="3" destOrd="0" parTransId="{B0226B34-B9A4-854D-B779-E195FA21F751}" sibTransId="{87C27B01-E74A-5F4F-8F5C-2AE4165BE715}"/>
    <dgm:cxn modelId="{E4E6C4EE-73F0-DE44-BCED-973E6B14D178}" type="presParOf" srcId="{99B94E83-348A-404E-AFEA-047AB5CD06C4}" destId="{B69F43E0-7E6D-5143-8C33-BE8B06C5EF1B}" srcOrd="0" destOrd="0" presId="urn:microsoft.com/office/officeart/2008/layout/RadialCluster"/>
    <dgm:cxn modelId="{0ABA1C14-9701-984E-806B-CB0068AF11CD}" type="presParOf" srcId="{B69F43E0-7E6D-5143-8C33-BE8B06C5EF1B}" destId="{51478725-7A9D-DB43-9F75-34EEF6892EBE}" srcOrd="0" destOrd="0" presId="urn:microsoft.com/office/officeart/2008/layout/RadialCluster"/>
    <dgm:cxn modelId="{DBC1C9A5-98B6-C249-9AFA-3B33F7B50E17}" type="presParOf" srcId="{B69F43E0-7E6D-5143-8C33-BE8B06C5EF1B}" destId="{BC17692F-02BC-A54D-9CEE-3BED9CA99688}" srcOrd="1" destOrd="0" presId="urn:microsoft.com/office/officeart/2008/layout/RadialCluster"/>
    <dgm:cxn modelId="{8C47EBC3-3D96-EC42-8474-3694E5FF1B46}" type="presParOf" srcId="{B69F43E0-7E6D-5143-8C33-BE8B06C5EF1B}" destId="{A1974250-E323-DB4A-9EDF-FFE0E1F9CBDE}" srcOrd="2" destOrd="0" presId="urn:microsoft.com/office/officeart/2008/layout/RadialCluster"/>
    <dgm:cxn modelId="{E45B966E-525B-1F4A-AE88-943BAF53D91C}" type="presParOf" srcId="{B69F43E0-7E6D-5143-8C33-BE8B06C5EF1B}" destId="{72104CCD-B919-B544-84C9-5FE45582D4A8}" srcOrd="3" destOrd="0" presId="urn:microsoft.com/office/officeart/2008/layout/RadialCluster"/>
    <dgm:cxn modelId="{D5A6CBDB-59C0-284B-A691-6586EE017FCB}" type="presParOf" srcId="{B69F43E0-7E6D-5143-8C33-BE8B06C5EF1B}" destId="{EEB51113-3FEB-424A-B7A7-54F62FFB8AD7}" srcOrd="4" destOrd="0" presId="urn:microsoft.com/office/officeart/2008/layout/RadialCluster"/>
    <dgm:cxn modelId="{A2717AFB-8C08-9F47-A486-328E93DCCBBB}" type="presParOf" srcId="{B69F43E0-7E6D-5143-8C33-BE8B06C5EF1B}" destId="{1C8E9CEB-78C5-BE47-97B5-C6EAE7BA1A31}" srcOrd="5" destOrd="0" presId="urn:microsoft.com/office/officeart/2008/layout/RadialCluster"/>
    <dgm:cxn modelId="{AA95AA1A-ED66-784A-9F51-B9891F8B602E}" type="presParOf" srcId="{B69F43E0-7E6D-5143-8C33-BE8B06C5EF1B}" destId="{A90CEB99-59FD-8D4E-AFE0-B44E0B5FCC63}" srcOrd="6" destOrd="0" presId="urn:microsoft.com/office/officeart/2008/layout/RadialCluster"/>
    <dgm:cxn modelId="{3D43DC55-C960-D241-AD8F-23536873BD8F}" type="presParOf" srcId="{B69F43E0-7E6D-5143-8C33-BE8B06C5EF1B}" destId="{822E2AF3-9F5D-0047-858E-120D9676ED10}" srcOrd="7" destOrd="0" presId="urn:microsoft.com/office/officeart/2008/layout/RadialCluster"/>
    <dgm:cxn modelId="{E0B743ED-F112-004B-AC48-E1BF6ADED1FE}" type="presParOf" srcId="{B69F43E0-7E6D-5143-8C33-BE8B06C5EF1B}" destId="{D8FB88BB-467C-F145-A0DB-04BA17C2F800}" srcOrd="8" destOrd="0" presId="urn:microsoft.com/office/officeart/2008/layout/RadialCluster"/>
    <dgm:cxn modelId="{8A45C3DA-4B02-B84F-A762-D1B067ED5D39}" type="presParOf" srcId="{B69F43E0-7E6D-5143-8C33-BE8B06C5EF1B}" destId="{FBF4281C-7BAB-DF45-9DEB-AC8E29215475}" srcOrd="9" destOrd="0" presId="urn:microsoft.com/office/officeart/2008/layout/RadialCluster"/>
    <dgm:cxn modelId="{4E3C2B25-0253-ED43-9307-6210D87518C3}" type="presParOf" srcId="{B69F43E0-7E6D-5143-8C33-BE8B06C5EF1B}" destId="{67A6B51E-750D-EE47-A7D6-EE5BE0C0795E}" srcOrd="10" destOrd="0" presId="urn:microsoft.com/office/officeart/2008/layout/RadialCluster"/>
    <dgm:cxn modelId="{9E257BDA-6178-EE49-8615-580586CF9E98}" type="presParOf" srcId="{B69F43E0-7E6D-5143-8C33-BE8B06C5EF1B}" destId="{7D01CCF2-09CB-3040-8A2A-E8A0A10B06CA}" srcOrd="11" destOrd="0" presId="urn:microsoft.com/office/officeart/2008/layout/RadialCluster"/>
    <dgm:cxn modelId="{CFFCE39C-C50B-6B43-B261-F8985D512B53}" type="presParOf" srcId="{B69F43E0-7E6D-5143-8C33-BE8B06C5EF1B}" destId="{CC670DF0-2272-FE4E-8F22-40F02C01D594}" srcOrd="12" destOrd="0" presId="urn:microsoft.com/office/officeart/2008/layout/RadialCluster"/>
    <dgm:cxn modelId="{B8331B4D-7D05-5F42-990C-B63F8BEA5F4C}" type="presParOf" srcId="{B69F43E0-7E6D-5143-8C33-BE8B06C5EF1B}" destId="{814B5FB6-ECFF-2443-93F6-17B37FF68D1F}" srcOrd="13" destOrd="0" presId="urn:microsoft.com/office/officeart/2008/layout/RadialCluster"/>
    <dgm:cxn modelId="{2BC7DC9B-7C74-A24E-AFB1-3E2FBCD9CEA6}" type="presParOf" srcId="{B69F43E0-7E6D-5143-8C33-BE8B06C5EF1B}" destId="{F8B6D79A-3FB2-0642-8662-9729C4E385D4}" srcOrd="14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478725-7A9D-DB43-9F75-34EEF6892EBE}">
      <dsp:nvSpPr>
        <dsp:cNvPr id="0" name=""/>
        <dsp:cNvSpPr/>
      </dsp:nvSpPr>
      <dsp:spPr>
        <a:xfrm>
          <a:off x="2862311" y="1299321"/>
          <a:ext cx="1052693" cy="105269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3600" kern="1200" dirty="0" smtClean="0"/>
            <a:t>Ich</a:t>
          </a:r>
          <a:endParaRPr lang="de-DE" sz="3600" kern="1200" dirty="0"/>
        </a:p>
      </dsp:txBody>
      <dsp:txXfrm>
        <a:off x="2913699" y="1350709"/>
        <a:ext cx="949917" cy="949917"/>
      </dsp:txXfrm>
    </dsp:sp>
    <dsp:sp modelId="{BC17692F-02BC-A54D-9CEE-3BED9CA99688}">
      <dsp:nvSpPr>
        <dsp:cNvPr id="0" name=""/>
        <dsp:cNvSpPr/>
      </dsp:nvSpPr>
      <dsp:spPr>
        <a:xfrm rot="16200000">
          <a:off x="3109400" y="1020062"/>
          <a:ext cx="55851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58516" y="0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974250-E323-DB4A-9EDF-FFE0E1F9CBDE}">
      <dsp:nvSpPr>
        <dsp:cNvPr id="0" name=""/>
        <dsp:cNvSpPr/>
      </dsp:nvSpPr>
      <dsp:spPr>
        <a:xfrm>
          <a:off x="3036006" y="35500"/>
          <a:ext cx="705304" cy="70530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700" kern="1200" dirty="0" smtClean="0"/>
            <a:t>Musikgruppe</a:t>
          </a:r>
          <a:endParaRPr lang="de-DE" sz="700" kern="1200" dirty="0"/>
        </a:p>
      </dsp:txBody>
      <dsp:txXfrm>
        <a:off x="3070436" y="69930"/>
        <a:ext cx="636444" cy="636444"/>
      </dsp:txXfrm>
    </dsp:sp>
    <dsp:sp modelId="{72104CCD-B919-B544-84C9-5FE45582D4A8}">
      <dsp:nvSpPr>
        <dsp:cNvPr id="0" name=""/>
        <dsp:cNvSpPr/>
      </dsp:nvSpPr>
      <dsp:spPr>
        <a:xfrm rot="19285714">
          <a:off x="3880836" y="1308271"/>
          <a:ext cx="31323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13233" y="0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B51113-3FEB-424A-B7A7-54F62FFB8AD7}">
      <dsp:nvSpPr>
        <dsp:cNvPr id="0" name=""/>
        <dsp:cNvSpPr/>
      </dsp:nvSpPr>
      <dsp:spPr>
        <a:xfrm>
          <a:off x="4159901" y="576739"/>
          <a:ext cx="705304" cy="70530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 dirty="0" smtClean="0"/>
            <a:t>Fußball-Verein</a:t>
          </a:r>
          <a:endParaRPr lang="de-DE" sz="1200" kern="1200" dirty="0"/>
        </a:p>
      </dsp:txBody>
      <dsp:txXfrm>
        <a:off x="4194331" y="611169"/>
        <a:ext cx="636444" cy="636444"/>
      </dsp:txXfrm>
    </dsp:sp>
    <dsp:sp modelId="{1C8E9CEB-78C5-BE47-97B5-C6EAE7BA1A31}">
      <dsp:nvSpPr>
        <dsp:cNvPr id="0" name=""/>
        <dsp:cNvSpPr/>
      </dsp:nvSpPr>
      <dsp:spPr>
        <a:xfrm rot="771429">
          <a:off x="3908286" y="2005428"/>
          <a:ext cx="53591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35911" y="0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0CEB99-59FD-8D4E-AFE0-B44E0B5FCC63}">
      <dsp:nvSpPr>
        <dsp:cNvPr id="0" name=""/>
        <dsp:cNvSpPr/>
      </dsp:nvSpPr>
      <dsp:spPr>
        <a:xfrm>
          <a:off x="4437480" y="1792892"/>
          <a:ext cx="705304" cy="70530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 dirty="0" smtClean="0"/>
            <a:t>Religion</a:t>
          </a:r>
          <a:endParaRPr lang="de-DE" sz="1200" kern="1200" dirty="0"/>
        </a:p>
      </dsp:txBody>
      <dsp:txXfrm>
        <a:off x="4471910" y="1827322"/>
        <a:ext cx="636444" cy="636444"/>
      </dsp:txXfrm>
    </dsp:sp>
    <dsp:sp modelId="{822E2AF3-9F5D-0047-858E-120D9676ED10}">
      <dsp:nvSpPr>
        <dsp:cNvPr id="0" name=""/>
        <dsp:cNvSpPr/>
      </dsp:nvSpPr>
      <dsp:spPr>
        <a:xfrm rot="3857143">
          <a:off x="3511388" y="2560093"/>
          <a:ext cx="46190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61900" y="0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FB88BB-467C-F145-A0DB-04BA17C2F800}">
      <dsp:nvSpPr>
        <dsp:cNvPr id="0" name=""/>
        <dsp:cNvSpPr/>
      </dsp:nvSpPr>
      <dsp:spPr>
        <a:xfrm>
          <a:off x="3659720" y="2768172"/>
          <a:ext cx="705304" cy="70530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kern="1200" dirty="0" smtClean="0"/>
            <a:t>Herkunft</a:t>
          </a:r>
          <a:endParaRPr lang="de-DE" sz="1100" kern="1200" dirty="0"/>
        </a:p>
      </dsp:txBody>
      <dsp:txXfrm>
        <a:off x="3694150" y="2802602"/>
        <a:ext cx="636444" cy="636444"/>
      </dsp:txXfrm>
    </dsp:sp>
    <dsp:sp modelId="{FBF4281C-7BAB-DF45-9DEB-AC8E29215475}">
      <dsp:nvSpPr>
        <dsp:cNvPr id="0" name=""/>
        <dsp:cNvSpPr/>
      </dsp:nvSpPr>
      <dsp:spPr>
        <a:xfrm rot="6942857">
          <a:off x="2804027" y="2560093"/>
          <a:ext cx="46190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61900" y="0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A6B51E-750D-EE47-A7D6-EE5BE0C0795E}">
      <dsp:nvSpPr>
        <dsp:cNvPr id="0" name=""/>
        <dsp:cNvSpPr/>
      </dsp:nvSpPr>
      <dsp:spPr>
        <a:xfrm>
          <a:off x="2412291" y="2768172"/>
          <a:ext cx="705304" cy="70530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kern="1200" dirty="0" smtClean="0"/>
            <a:t>Wohnort</a:t>
          </a:r>
          <a:endParaRPr lang="de-DE" sz="1100" kern="1200" dirty="0"/>
        </a:p>
      </dsp:txBody>
      <dsp:txXfrm>
        <a:off x="2446721" y="2802602"/>
        <a:ext cx="636444" cy="636444"/>
      </dsp:txXfrm>
    </dsp:sp>
    <dsp:sp modelId="{7D01CCF2-09CB-3040-8A2A-E8A0A10B06CA}">
      <dsp:nvSpPr>
        <dsp:cNvPr id="0" name=""/>
        <dsp:cNvSpPr/>
      </dsp:nvSpPr>
      <dsp:spPr>
        <a:xfrm rot="10028571">
          <a:off x="2333118" y="2005428"/>
          <a:ext cx="53591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35911" y="0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670DF0-2272-FE4E-8F22-40F02C01D594}">
      <dsp:nvSpPr>
        <dsp:cNvPr id="0" name=""/>
        <dsp:cNvSpPr/>
      </dsp:nvSpPr>
      <dsp:spPr>
        <a:xfrm>
          <a:off x="1634532" y="1792892"/>
          <a:ext cx="705304" cy="70530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500" kern="1200" dirty="0" smtClean="0"/>
            <a:t>Beziehungsstatus</a:t>
          </a:r>
          <a:endParaRPr lang="de-DE" sz="500" kern="1200" dirty="0"/>
        </a:p>
      </dsp:txBody>
      <dsp:txXfrm>
        <a:off x="1668962" y="1827322"/>
        <a:ext cx="636444" cy="636444"/>
      </dsp:txXfrm>
    </dsp:sp>
    <dsp:sp modelId="{814B5FB6-ECFF-2443-93F6-17B37FF68D1F}">
      <dsp:nvSpPr>
        <dsp:cNvPr id="0" name=""/>
        <dsp:cNvSpPr/>
      </dsp:nvSpPr>
      <dsp:spPr>
        <a:xfrm rot="13114286">
          <a:off x="2583246" y="1308271"/>
          <a:ext cx="31323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13233" y="0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B6D79A-3FB2-0642-8662-9729C4E385D4}">
      <dsp:nvSpPr>
        <dsp:cNvPr id="0" name=""/>
        <dsp:cNvSpPr/>
      </dsp:nvSpPr>
      <dsp:spPr>
        <a:xfrm>
          <a:off x="1912111" y="576739"/>
          <a:ext cx="705304" cy="70530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900" kern="1200" dirty="0" smtClean="0"/>
            <a:t>Politische Einstellung</a:t>
          </a:r>
          <a:endParaRPr lang="de-DE" sz="900" kern="1200" dirty="0"/>
        </a:p>
      </dsp:txBody>
      <dsp:txXfrm>
        <a:off x="1946541" y="611169"/>
        <a:ext cx="636444" cy="6364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de-AT" smtClean="0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AT" smtClean="0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0A98AF03-7270-45C2-A683-C5E353EF01A5}" type="datetime4">
              <a:rPr lang="en-US" smtClean="0"/>
              <a:pPr/>
              <a:t>August 25, 2013</a:t>
            </a:fld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8B37D5FE-740C-46F5-801A-FA5477D9711F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smtClean="0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AT" smtClean="0"/>
              <a:t>Mastertextformat bearbeiten</a:t>
            </a:r>
          </a:p>
          <a:p>
            <a:pPr lvl="1"/>
            <a:r>
              <a:rPr lang="de-AT" smtClean="0"/>
              <a:t>Zweite Ebene</a:t>
            </a:r>
          </a:p>
          <a:p>
            <a:pPr lvl="2"/>
            <a:r>
              <a:rPr lang="de-AT" smtClean="0"/>
              <a:t>Dritte Ebene</a:t>
            </a:r>
          </a:p>
          <a:p>
            <a:pPr lvl="3"/>
            <a:r>
              <a:rPr lang="de-AT" smtClean="0"/>
              <a:t>Vierte Ebene</a:t>
            </a:r>
          </a:p>
          <a:p>
            <a:pPr lvl="4"/>
            <a:r>
              <a:rPr lang="de-AT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93482-8E69-40F7-BCAD-5662A6CADB27}" type="datetime4">
              <a:rPr lang="en-US" smtClean="0"/>
              <a:pPr/>
              <a:t>August 25,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de-AT" smtClean="0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AT" smtClean="0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7EAE1-CAAC-4AEF-919E-158692B1E55E}" type="datetime4">
              <a:rPr lang="en-US" smtClean="0"/>
              <a:pPr/>
              <a:t>August 25,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smtClean="0"/>
              <a:t>Mastertitelformat bearbeiten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5A706-D8F2-4D1A-855A-CADC92600C26}" type="datetime4">
              <a:rPr lang="en-US" smtClean="0"/>
              <a:pPr/>
              <a:t>August 25, 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de-AT" smtClean="0"/>
              <a:t>Mastertextformat bearbeiten</a:t>
            </a:r>
          </a:p>
          <a:p>
            <a:pPr lvl="1"/>
            <a:r>
              <a:rPr lang="de-AT" smtClean="0"/>
              <a:t>Zweite Ebene</a:t>
            </a:r>
          </a:p>
          <a:p>
            <a:pPr lvl="2"/>
            <a:r>
              <a:rPr lang="de-AT" smtClean="0"/>
              <a:t>Dritte Ebene</a:t>
            </a:r>
          </a:p>
          <a:p>
            <a:pPr lvl="3"/>
            <a:r>
              <a:rPr lang="de-AT" smtClean="0"/>
              <a:t>Vierte Ebene</a:t>
            </a:r>
          </a:p>
          <a:p>
            <a:pPr lvl="4"/>
            <a:r>
              <a:rPr lang="de-AT" smtClean="0"/>
              <a:t>Fünfte Ebene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de-AT" smtClean="0"/>
              <a:t>Mastertextformat bearbeiten</a:t>
            </a:r>
          </a:p>
          <a:p>
            <a:pPr lvl="1"/>
            <a:r>
              <a:rPr lang="de-AT" smtClean="0"/>
              <a:t>Zweite Ebene</a:t>
            </a:r>
          </a:p>
          <a:p>
            <a:pPr lvl="2"/>
            <a:r>
              <a:rPr lang="de-AT" smtClean="0"/>
              <a:t>Dritte Ebene</a:t>
            </a:r>
          </a:p>
          <a:p>
            <a:pPr lvl="3"/>
            <a:r>
              <a:rPr lang="de-AT" smtClean="0"/>
              <a:t>Vierte Ebene</a:t>
            </a:r>
          </a:p>
          <a:p>
            <a:pPr lvl="4"/>
            <a:r>
              <a:rPr lang="de-AT" smtClean="0"/>
              <a:t>Fünfte Ebene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AT" smtClean="0"/>
              <a:t>Mastertitelformat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AT" smtClean="0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AT" smtClean="0"/>
              <a:t>Mastertextformat bearbeiten</a:t>
            </a:r>
          </a:p>
          <a:p>
            <a:pPr lvl="1"/>
            <a:r>
              <a:rPr lang="de-AT" smtClean="0"/>
              <a:t>Zweite Ebene</a:t>
            </a:r>
          </a:p>
          <a:p>
            <a:pPr lvl="2"/>
            <a:r>
              <a:rPr lang="de-AT" smtClean="0"/>
              <a:t>Dritte Ebene</a:t>
            </a:r>
          </a:p>
          <a:p>
            <a:pPr lvl="3"/>
            <a:r>
              <a:rPr lang="de-AT" smtClean="0"/>
              <a:t>Vierte Ebene</a:t>
            </a:r>
          </a:p>
          <a:p>
            <a:pPr lvl="4"/>
            <a:r>
              <a:rPr lang="de-AT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AT" smtClean="0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AT" smtClean="0"/>
              <a:t>Mastertextformat bearbeiten</a:t>
            </a:r>
          </a:p>
          <a:p>
            <a:pPr lvl="1"/>
            <a:r>
              <a:rPr lang="de-AT" smtClean="0"/>
              <a:t>Zweite Ebene</a:t>
            </a:r>
          </a:p>
          <a:p>
            <a:pPr lvl="2"/>
            <a:r>
              <a:rPr lang="de-AT" smtClean="0"/>
              <a:t>Dritte Ebene</a:t>
            </a:r>
          </a:p>
          <a:p>
            <a:pPr lvl="3"/>
            <a:r>
              <a:rPr lang="de-AT" smtClean="0"/>
              <a:t>Vierte Ebene</a:t>
            </a:r>
          </a:p>
          <a:p>
            <a:pPr lvl="4"/>
            <a:r>
              <a:rPr lang="de-AT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4F123-1704-49AC-9D15-C4B1462B8014}" type="datetime4">
              <a:rPr lang="en-US" smtClean="0"/>
              <a:pPr/>
              <a:t>August 25, 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smtClean="0"/>
              <a:t>Mastertitelformat bearbeiten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27EC2-47FB-48A1-8644-C8A81DDAA119}" type="datetime4">
              <a:rPr lang="en-US" smtClean="0"/>
              <a:pPr/>
              <a:t>August 25, 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EC3ED-7435-49F9-84C8-03CCA2F8DEDB}" type="datetime4">
              <a:rPr lang="en-US" smtClean="0"/>
              <a:pPr/>
              <a:t>August 25, 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49BF1-FCD3-4395-8FF6-0047AF66228E}" type="datetime4">
              <a:rPr lang="en-US" smtClean="0"/>
              <a:pPr/>
              <a:t>August 25, 2013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AT" smtClean="0"/>
              <a:t>Mastertextformat bearbeiten</a:t>
            </a:r>
          </a:p>
          <a:p>
            <a:pPr lvl="1"/>
            <a:r>
              <a:rPr lang="de-AT" smtClean="0"/>
              <a:t>Zweite Ebene</a:t>
            </a:r>
          </a:p>
          <a:p>
            <a:pPr lvl="2"/>
            <a:r>
              <a:rPr lang="de-AT" smtClean="0"/>
              <a:t>Dritte Ebene</a:t>
            </a:r>
          </a:p>
          <a:p>
            <a:pPr lvl="3"/>
            <a:r>
              <a:rPr lang="de-AT" smtClean="0"/>
              <a:t>Vierte Ebene</a:t>
            </a:r>
          </a:p>
          <a:p>
            <a:pPr lvl="4"/>
            <a:r>
              <a:rPr lang="de-AT" smtClean="0"/>
              <a:t>Fünfte Ebene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de-AT" smtClean="0"/>
              <a:t>Mastertitelformat bearbeiten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AT" smtClean="0"/>
              <a:t>Mastertextformat bearbeiten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de-AT" smtClean="0"/>
              <a:t>Mastertitelformat bearbeiten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AT" smtClean="0"/>
              <a:t>Bild auf Platzhalter ziehen oder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AT" smtClean="0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61222-2C8B-4501-BE87-6797EC025925}" type="datetime4">
              <a:rPr lang="en-US" smtClean="0"/>
              <a:pPr/>
              <a:t>August 25, 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smtClean="0"/>
              <a:t>Mastertitelformat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AT" smtClean="0"/>
              <a:t>Mastertextformat bearbeiten</a:t>
            </a:r>
          </a:p>
          <a:p>
            <a:pPr lvl="1"/>
            <a:r>
              <a:rPr lang="de-AT" smtClean="0"/>
              <a:t>Zweite Ebene</a:t>
            </a:r>
          </a:p>
          <a:p>
            <a:pPr lvl="2"/>
            <a:r>
              <a:rPr lang="de-AT" smtClean="0"/>
              <a:t>Dritte Ebene</a:t>
            </a:r>
          </a:p>
          <a:p>
            <a:pPr lvl="3"/>
            <a:r>
              <a:rPr lang="de-AT" smtClean="0"/>
              <a:t>Vierte Ebene</a:t>
            </a:r>
          </a:p>
          <a:p>
            <a:pPr lvl="4"/>
            <a:r>
              <a:rPr lang="de-AT" smtClean="0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B5AFD-D735-4504-A039-ADEBB6448D55}" type="datetime4">
              <a:rPr lang="en-US" smtClean="0"/>
              <a:pPr/>
              <a:t>August 25,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de-AT" smtClean="0"/>
              <a:t>Mastertitelformat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de-AT" smtClean="0"/>
              <a:t>Mastertextformat bearbeiten</a:t>
            </a:r>
          </a:p>
          <a:p>
            <a:pPr lvl="1"/>
            <a:r>
              <a:rPr lang="de-AT" smtClean="0"/>
              <a:t>Zweite Ebene</a:t>
            </a:r>
          </a:p>
          <a:p>
            <a:pPr lvl="2"/>
            <a:r>
              <a:rPr lang="de-AT" smtClean="0"/>
              <a:t>Dritte Ebene</a:t>
            </a:r>
          </a:p>
          <a:p>
            <a:pPr lvl="3"/>
            <a:r>
              <a:rPr lang="de-AT" smtClean="0"/>
              <a:t>Vierte Ebene</a:t>
            </a:r>
          </a:p>
          <a:p>
            <a:pPr lvl="4"/>
            <a:r>
              <a:rPr lang="de-AT" smtClean="0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C8118-FB93-4E87-B380-0175F2FE2167}" type="datetime4">
              <a:rPr lang="en-US" smtClean="0"/>
              <a:pPr/>
              <a:t>August 25,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de-AT" smtClean="0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AT" smtClean="0"/>
              <a:t>Mastertextformat bearbeiten</a:t>
            </a:r>
          </a:p>
          <a:p>
            <a:pPr lvl="1"/>
            <a:r>
              <a:rPr lang="de-AT" smtClean="0"/>
              <a:t>Zweite Ebene</a:t>
            </a:r>
          </a:p>
          <a:p>
            <a:pPr lvl="2"/>
            <a:r>
              <a:rPr lang="de-AT" smtClean="0"/>
              <a:t>Dritte Ebene</a:t>
            </a:r>
          </a:p>
          <a:p>
            <a:pPr lvl="3"/>
            <a:r>
              <a:rPr lang="de-AT" smtClean="0"/>
              <a:t>Vierte Ebene</a:t>
            </a:r>
          </a:p>
          <a:p>
            <a:pPr lvl="4"/>
            <a:r>
              <a:rPr lang="de-AT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6C01193-8287-4834-A286-6B880643E934}" type="datetime4">
              <a:rPr lang="en-US" smtClean="0"/>
              <a:pPr/>
              <a:t>August 25,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audio" Target="../media/audio1.bin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audio" Target="../media/audio1.bin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audio" Target="../media/audio2.bin"/><Relationship Id="rId3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audio" Target="../media/audio2.bin"/><Relationship Id="rId3" Type="http://schemas.openxmlformats.org/officeDocument/2006/relationships/image" Target="../media/image4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audio" Target="../media/audio2.bin"/><Relationship Id="rId3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audio" Target="../media/audio2.bin"/><Relationship Id="rId3" Type="http://schemas.openxmlformats.org/officeDocument/2006/relationships/image" Target="../media/image6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audio" Target="../media/audio2.bin"/><Relationship Id="rId3" Type="http://schemas.openxmlformats.org/officeDocument/2006/relationships/image" Target="../media/image7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sfBltxG6ni8" TargetMode="External"/><Relationship Id="rId4" Type="http://schemas.openxmlformats.org/officeDocument/2006/relationships/hyperlink" Target="http://www.youtube.com/watch?v=j_4Z3xvXa68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youtube.com/watch?v=2sJ_obMqFvM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audio" Target="../media/audio1.bin"/><Relationship Id="rId3" Type="http://schemas.openxmlformats.org/officeDocument/2006/relationships/image" Target="../media/image18.jp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audio" Target="../media/audio3.bin"/><Relationship Id="rId3" Type="http://schemas.openxmlformats.org/officeDocument/2006/relationships/image" Target="../media/image19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audio" Target="../media/audio1.bin"/><Relationship Id="rId3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733365" y="2720458"/>
            <a:ext cx="3313355" cy="1702160"/>
          </a:xfrm>
        </p:spPr>
        <p:txBody>
          <a:bodyPr>
            <a:normAutofit/>
          </a:bodyPr>
          <a:lstStyle/>
          <a:p>
            <a:r>
              <a:rPr lang="de-DE" sz="2400" dirty="0" smtClean="0">
                <a:solidFill>
                  <a:schemeClr val="accent5">
                    <a:lumMod val="75000"/>
                  </a:schemeClr>
                </a:solidFill>
              </a:rPr>
              <a:t>Sommerakademie </a:t>
            </a:r>
            <a:r>
              <a:rPr lang="de-DE" sz="2400" dirty="0" err="1" smtClean="0">
                <a:solidFill>
                  <a:schemeClr val="accent5">
                    <a:lumMod val="75000"/>
                  </a:schemeClr>
                </a:solidFill>
              </a:rPr>
              <a:t>POLYaktiv</a:t>
            </a:r>
            <a:r>
              <a:rPr lang="de-DE" sz="2400" dirty="0" smtClean="0">
                <a:solidFill>
                  <a:schemeClr val="accent5">
                    <a:lumMod val="75000"/>
                  </a:schemeClr>
                </a:solidFill>
              </a:rPr>
              <a:t> 2013</a:t>
            </a: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dirty="0" smtClean="0"/>
              <a:t> </a:t>
            </a:r>
            <a:br>
              <a:rPr lang="de-DE" sz="2400" dirty="0" smtClean="0"/>
            </a:br>
            <a:r>
              <a:rPr lang="de-DE" sz="2400" dirty="0" smtClean="0"/>
              <a:t>Lebenskunde</a:t>
            </a:r>
            <a:endParaRPr lang="de-DE" sz="240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497858"/>
          </a:xfrm>
        </p:spPr>
        <p:txBody>
          <a:bodyPr/>
          <a:lstStyle/>
          <a:p>
            <a:r>
              <a:rPr lang="de-DE" dirty="0" smtClean="0"/>
              <a:t>Zivilcourage und</a:t>
            </a:r>
          </a:p>
          <a:p>
            <a:r>
              <a:rPr lang="de-DE" dirty="0" smtClean="0"/>
              <a:t>Holocaust in </a:t>
            </a:r>
            <a:r>
              <a:rPr lang="de-DE" dirty="0" smtClean="0"/>
              <a:t>Education</a:t>
            </a:r>
            <a:endParaRPr lang="de-DE" dirty="0" smtClean="0"/>
          </a:p>
          <a:p>
            <a:endParaRPr lang="de-DE" dirty="0"/>
          </a:p>
          <a:p>
            <a:r>
              <a:rPr lang="de-DE" dirty="0" smtClean="0"/>
              <a:t>Dr. Gerti Malle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33275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Ablauf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Begrüßung</a:t>
            </a:r>
          </a:p>
          <a:p>
            <a:r>
              <a:rPr lang="de-DE" dirty="0" smtClean="0"/>
              <a:t>Projektvorstellung: Zivilcourage Training</a:t>
            </a:r>
          </a:p>
          <a:p>
            <a:r>
              <a:rPr lang="de-DE" dirty="0" smtClean="0"/>
              <a:t>Zivilcourage: 5 Stufen Modell</a:t>
            </a:r>
          </a:p>
          <a:p>
            <a:r>
              <a:rPr lang="de-DE" dirty="0" smtClean="0"/>
              <a:t>Zivilcourage im Nationalsozialismus</a:t>
            </a:r>
          </a:p>
          <a:p>
            <a:r>
              <a:rPr lang="de-DE" dirty="0" smtClean="0"/>
              <a:t>Projektvorstellung: Außenlager-Mauthausen Begleitungen</a:t>
            </a:r>
          </a:p>
          <a:p>
            <a:r>
              <a:rPr lang="de-DE" dirty="0" smtClean="0"/>
              <a:t>Begleitung: ehemaliges Konzentrationslager am Loibl 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37210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97694"/>
          </a:xfrm>
        </p:spPr>
        <p:txBody>
          <a:bodyPr>
            <a:normAutofit fontScale="90000"/>
          </a:bodyPr>
          <a:lstStyle/>
          <a:p>
            <a:r>
              <a:rPr lang="de-DE" dirty="0" smtClean="0"/>
              <a:t>Begrüßungsrituale</a:t>
            </a:r>
            <a:endParaRPr lang="de-DE" dirty="0"/>
          </a:p>
        </p:txBody>
      </p:sp>
      <p:pic>
        <p:nvPicPr>
          <p:cNvPr id="5" name="Inhaltsplatzhalter 4" descr="3. Foto St. Ruprecht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438" r="-22438"/>
          <a:stretch>
            <a:fillRect/>
          </a:stretch>
        </p:blipFill>
        <p:spPr>
          <a:xfrm>
            <a:off x="580754" y="1893102"/>
            <a:ext cx="7933611" cy="4107117"/>
          </a:xfrm>
        </p:spPr>
      </p:pic>
    </p:spTree>
    <p:extLst>
      <p:ext uri="{BB962C8B-B14F-4D97-AF65-F5344CB8AC3E}">
        <p14:creationId xmlns:p14="http://schemas.microsoft.com/office/powerpoint/2010/main" val="2500113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Beispiele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 dirty="0" smtClean="0"/>
              <a:t>Die Hände fassen sich und beim Loslassen schnalzen die Finger</a:t>
            </a:r>
          </a:p>
          <a:p>
            <a:r>
              <a:rPr lang="de-DE" dirty="0" smtClean="0"/>
              <a:t>Tippe  dem Gegenüber auf dem Kopf oder auf die Schulter</a:t>
            </a:r>
          </a:p>
          <a:p>
            <a:r>
              <a:rPr lang="de-DE" dirty="0" smtClean="0"/>
              <a:t>Zunge herausstrecken</a:t>
            </a:r>
          </a:p>
          <a:p>
            <a:r>
              <a:rPr lang="de-DE" dirty="0" smtClean="0"/>
              <a:t>Spucke auf die Füße deines Gegenübers</a:t>
            </a:r>
          </a:p>
          <a:p>
            <a:r>
              <a:rPr lang="de-DE" dirty="0" smtClean="0"/>
              <a:t>Entweder beidhändiges Händeschütteln oder Umarmen und beide Wangen küssen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94923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Zivilcourage Training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endParaRPr lang="de-DE" dirty="0" smtClean="0"/>
          </a:p>
          <a:p>
            <a:pPr marL="68580" indent="0">
              <a:buNone/>
            </a:pPr>
            <a:r>
              <a:rPr lang="de-DE" dirty="0" smtClean="0"/>
              <a:t>„Denn nichts ist schwerer und nichts erfordert mehr Charakter, als sich in offenem Gegensatz zu seiner Zeit zu befinden und laut zu sagen: NEIN!“</a:t>
            </a:r>
          </a:p>
          <a:p>
            <a:pPr marL="68580" indent="0">
              <a:buNone/>
            </a:pPr>
            <a:endParaRPr lang="de-DE" dirty="0"/>
          </a:p>
          <a:p>
            <a:pPr marL="68580" indent="0">
              <a:buNone/>
            </a:pPr>
            <a:r>
              <a:rPr lang="de-DE" dirty="0" smtClean="0"/>
              <a:t>Kurt Tucholsky (1890-1935)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85744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rfe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rfe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Organisation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 smtClean="0"/>
          </a:p>
          <a:p>
            <a:r>
              <a:rPr lang="de-DE" dirty="0" smtClean="0"/>
              <a:t>Projektträger: Mauthausen Komitee</a:t>
            </a:r>
          </a:p>
          <a:p>
            <a:r>
              <a:rPr lang="de-DE" dirty="0" smtClean="0"/>
              <a:t>Zielgruppe: </a:t>
            </a:r>
            <a:r>
              <a:rPr lang="de-DE" dirty="0" err="1" smtClean="0"/>
              <a:t>SchülerInnen</a:t>
            </a:r>
            <a:r>
              <a:rPr lang="de-DE" dirty="0" smtClean="0"/>
              <a:t> und Lehrlinge</a:t>
            </a:r>
          </a:p>
          <a:p>
            <a:r>
              <a:rPr lang="de-DE" dirty="0" smtClean="0"/>
              <a:t>Dauer: 4 Stunden</a:t>
            </a:r>
          </a:p>
          <a:p>
            <a:r>
              <a:rPr lang="de-DE" dirty="0" smtClean="0"/>
              <a:t>Gruppengröße: max. 15 Personen</a:t>
            </a:r>
          </a:p>
          <a:p>
            <a:r>
              <a:rPr lang="de-DE" dirty="0" smtClean="0"/>
              <a:t>Wo: in ganz Österreich</a:t>
            </a:r>
          </a:p>
          <a:p>
            <a:r>
              <a:rPr lang="de-DE" dirty="0" smtClean="0"/>
              <a:t>Anmeldung: </a:t>
            </a:r>
            <a:r>
              <a:rPr lang="de-DE" dirty="0" err="1" smtClean="0"/>
              <a:t>www.zivilcourage.at</a:t>
            </a:r>
            <a:endParaRPr lang="de-DE" dirty="0" smtClean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01706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Was wir erreichen wollen: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endParaRPr lang="de-DE" dirty="0" smtClean="0"/>
          </a:p>
          <a:p>
            <a:r>
              <a:rPr lang="de-DE" dirty="0" smtClean="0"/>
              <a:t>Sensibilität für zivilcouragiertes Handeln erhöhen</a:t>
            </a:r>
          </a:p>
          <a:p>
            <a:r>
              <a:rPr lang="de-DE" dirty="0" smtClean="0"/>
              <a:t>das eigene Verhaltensrepertoire erweitern</a:t>
            </a:r>
          </a:p>
          <a:p>
            <a:r>
              <a:rPr lang="de-DE" dirty="0" smtClean="0"/>
              <a:t>das Bewusstsein für Zivilcourage und gesellschaftliche Verantwortung im Gestern und im Heute stärken.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1365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Ziele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 smtClean="0"/>
          </a:p>
          <a:p>
            <a:r>
              <a:rPr lang="de-DE" dirty="0" smtClean="0"/>
              <a:t>Sensibilisierung der demokratischen Werte</a:t>
            </a:r>
          </a:p>
          <a:p>
            <a:r>
              <a:rPr lang="de-DE" dirty="0" smtClean="0"/>
              <a:t>Förderung von sozialen Fähigkeiten</a:t>
            </a:r>
          </a:p>
          <a:p>
            <a:r>
              <a:rPr lang="de-DE" dirty="0" smtClean="0"/>
              <a:t>Stärkung der Selbstwirksamkeit</a:t>
            </a:r>
          </a:p>
          <a:p>
            <a:r>
              <a:rPr lang="de-DE" dirty="0" smtClean="0"/>
              <a:t>Vertiefung persönlicher Verantwortung</a:t>
            </a:r>
          </a:p>
          <a:p>
            <a:r>
              <a:rPr lang="de-DE" dirty="0" smtClean="0"/>
              <a:t>Schulung von Selbstsicherheit</a:t>
            </a:r>
          </a:p>
        </p:txBody>
      </p:sp>
    </p:spTree>
    <p:extLst>
      <p:ext uri="{BB962C8B-B14F-4D97-AF65-F5344CB8AC3E}">
        <p14:creationId xmlns:p14="http://schemas.microsoft.com/office/powerpoint/2010/main" val="2959642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913364"/>
          </a:xfrm>
        </p:spPr>
        <p:txBody>
          <a:bodyPr>
            <a:noAutofit/>
          </a:bodyPr>
          <a:lstStyle/>
          <a:p>
            <a:r>
              <a:rPr lang="de-DE" sz="3200" dirty="0" smtClean="0"/>
              <a:t>Zivilcourage </a:t>
            </a:r>
            <a:br>
              <a:rPr lang="de-DE" sz="3200" dirty="0" smtClean="0"/>
            </a:br>
            <a:r>
              <a:rPr lang="de-DE" sz="3200" dirty="0" smtClean="0"/>
              <a:t>Bedeutung &amp; Entwicklung</a:t>
            </a:r>
            <a:endParaRPr lang="de-DE" sz="32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043492" y="2096790"/>
            <a:ext cx="6777317" cy="3735839"/>
          </a:xfrm>
        </p:spPr>
        <p:txBody>
          <a:bodyPr>
            <a:normAutofit/>
          </a:bodyPr>
          <a:lstStyle/>
          <a:p>
            <a:r>
              <a:rPr lang="de-DE" dirty="0"/>
              <a:t>Otto Eduard Leopold von Bismarck-Schönhausen (1815-1898</a:t>
            </a:r>
            <a:r>
              <a:rPr lang="de-DE" dirty="0" smtClean="0"/>
              <a:t>)</a:t>
            </a:r>
          </a:p>
          <a:p>
            <a:r>
              <a:rPr lang="de-DE" dirty="0" smtClean="0"/>
              <a:t>Bedeutung: bürgerlicher Mut</a:t>
            </a:r>
          </a:p>
          <a:p>
            <a:r>
              <a:rPr lang="de-DE" dirty="0" smtClean="0"/>
              <a:t>Zivilcouragiertes Handeln basiert immer auf demokratischen und humanitären Werten.</a:t>
            </a:r>
          </a:p>
          <a:p>
            <a:r>
              <a:rPr lang="de-DE" dirty="0" smtClean="0"/>
              <a:t>Im zivilcouragierten Handeln ist immer Mut enthalten, aber in mutigen Handlungen ist nicht immer Zivilcourage zu finden.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85942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43490" y="1027665"/>
            <a:ext cx="7024744" cy="793548"/>
          </a:xfrm>
        </p:spPr>
        <p:txBody>
          <a:bodyPr/>
          <a:lstStyle/>
          <a:p>
            <a:r>
              <a:rPr lang="de-DE" dirty="0" smtClean="0"/>
              <a:t>Werte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043492" y="2108772"/>
            <a:ext cx="6777317" cy="3723858"/>
          </a:xfrm>
        </p:spPr>
        <p:txBody>
          <a:bodyPr>
            <a:normAutofit lnSpcReduction="10000"/>
          </a:bodyPr>
          <a:lstStyle/>
          <a:p>
            <a:r>
              <a:rPr lang="de-DE" dirty="0" smtClean="0"/>
              <a:t>Menschenwürde</a:t>
            </a:r>
          </a:p>
          <a:p>
            <a:r>
              <a:rPr lang="de-DE" dirty="0" smtClean="0"/>
              <a:t>Freiheit</a:t>
            </a:r>
          </a:p>
          <a:p>
            <a:r>
              <a:rPr lang="de-DE" dirty="0" smtClean="0"/>
              <a:t>Gleichheit &amp; Gerechtigkeit</a:t>
            </a:r>
          </a:p>
          <a:p>
            <a:r>
              <a:rPr lang="de-DE" dirty="0" smtClean="0"/>
              <a:t>Demokratie &amp; soziale Verantwortung</a:t>
            </a:r>
          </a:p>
          <a:p>
            <a:r>
              <a:rPr lang="de-DE" dirty="0" smtClean="0"/>
              <a:t>Frieden &amp; Völkerverständigung</a:t>
            </a:r>
          </a:p>
          <a:p>
            <a:r>
              <a:rPr lang="de-DE" dirty="0" smtClean="0"/>
              <a:t>Gemeinwohlorientierung</a:t>
            </a:r>
          </a:p>
          <a:p>
            <a:r>
              <a:rPr lang="de-DE" dirty="0" smtClean="0"/>
              <a:t>Vermindern von Leid</a:t>
            </a:r>
          </a:p>
          <a:p>
            <a:r>
              <a:rPr lang="de-DE" dirty="0" smtClean="0"/>
              <a:t>Bewahrung der physischen &amp; psychischen Unversehrtheit/Integrität</a:t>
            </a:r>
          </a:p>
        </p:txBody>
      </p:sp>
    </p:spTree>
    <p:extLst>
      <p:ext uri="{BB962C8B-B14F-4D97-AF65-F5344CB8AC3E}">
        <p14:creationId xmlns:p14="http://schemas.microsoft.com/office/powerpoint/2010/main" val="1358736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1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3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865438"/>
          </a:xfrm>
        </p:spPr>
        <p:txBody>
          <a:bodyPr/>
          <a:lstStyle/>
          <a:p>
            <a:r>
              <a:rPr lang="de-DE" dirty="0" smtClean="0"/>
              <a:t>Werte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Engagement gegen Diskriminierung, Verfolgung von Minderheiten, Ausländerfeindlichkeit, Rassismus, Antisemitismus, Sexismus</a:t>
            </a:r>
          </a:p>
          <a:p>
            <a:r>
              <a:rPr lang="de-DE" dirty="0" smtClean="0"/>
              <a:t>Einsatz gegen psychische und physische Gewalt, gegen gesellschaftliche und politische Repression </a:t>
            </a:r>
          </a:p>
          <a:p>
            <a:r>
              <a:rPr lang="de-DE" dirty="0" smtClean="0"/>
              <a:t>Erfüllung bestimmter Grundbedürfnisse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65940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Menschen mit Zivilcourage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de-DE" dirty="0" smtClean="0"/>
          </a:p>
          <a:p>
            <a:r>
              <a:rPr lang="de-DE" dirty="0" smtClean="0"/>
              <a:t>Kurt Tucholsky (1890-1935)</a:t>
            </a:r>
          </a:p>
          <a:p>
            <a:r>
              <a:rPr lang="de-DE" dirty="0"/>
              <a:t>Rosa Parks (1913-2005)</a:t>
            </a:r>
          </a:p>
          <a:p>
            <a:r>
              <a:rPr lang="de-DE" dirty="0"/>
              <a:t>Martin Luther King </a:t>
            </a:r>
            <a:r>
              <a:rPr lang="de-DE" dirty="0" smtClean="0"/>
              <a:t>(1929-1968)</a:t>
            </a:r>
          </a:p>
          <a:p>
            <a:r>
              <a:rPr lang="de-DE" dirty="0" smtClean="0"/>
              <a:t>Sophie Scholl (1921-1943)</a:t>
            </a:r>
          </a:p>
          <a:p>
            <a:r>
              <a:rPr lang="de-DE" dirty="0" smtClean="0"/>
              <a:t>Maria Langthaler aus Oberösterreich</a:t>
            </a:r>
          </a:p>
        </p:txBody>
      </p:sp>
    </p:spTree>
    <p:extLst>
      <p:ext uri="{BB962C8B-B14F-4D97-AF65-F5344CB8AC3E}">
        <p14:creationId xmlns:p14="http://schemas.microsoft.com/office/powerpoint/2010/main" val="3097450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 </a:t>
            </a:r>
            <a:r>
              <a:rPr lang="de-DE" dirty="0" err="1" smtClean="0"/>
              <a:t>have</a:t>
            </a:r>
            <a:r>
              <a:rPr lang="de-DE" dirty="0" smtClean="0"/>
              <a:t> a </a:t>
            </a:r>
            <a:r>
              <a:rPr lang="de-DE" dirty="0" err="1" smtClean="0"/>
              <a:t>dream</a:t>
            </a:r>
            <a:r>
              <a:rPr lang="de-DE" dirty="0" smtClean="0"/>
              <a:t>...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endParaRPr lang="de-DE" dirty="0" smtClean="0"/>
          </a:p>
          <a:p>
            <a:pPr marL="68580" indent="0">
              <a:buNone/>
            </a:pPr>
            <a:r>
              <a:rPr lang="de-DE" dirty="0" smtClean="0"/>
              <a:t>„Ich habe einen Traum, dass meine vier Kinder eines Tages in einer Nation leben werden, in der man sie nicht nach ihrer Hautfarbe, sondern nach ihrem Charakter beurteilen wird.“</a:t>
            </a:r>
          </a:p>
          <a:p>
            <a:pPr marL="68580" indent="0">
              <a:buNone/>
            </a:pPr>
            <a:endParaRPr lang="de-DE" dirty="0"/>
          </a:p>
          <a:p>
            <a:pPr marL="68580" indent="0">
              <a:buNone/>
            </a:pPr>
            <a:r>
              <a:rPr lang="de-DE" dirty="0" smtClean="0"/>
              <a:t>(</a:t>
            </a:r>
            <a:r>
              <a:rPr lang="de-DE" dirty="0" err="1" smtClean="0"/>
              <a:t>Marthin</a:t>
            </a:r>
            <a:r>
              <a:rPr lang="de-DE" dirty="0" smtClean="0"/>
              <a:t> Luther King)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55037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rfe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rfe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Forschung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Kitty </a:t>
            </a:r>
            <a:r>
              <a:rPr lang="de-DE" dirty="0" err="1" smtClean="0"/>
              <a:t>Genovese</a:t>
            </a:r>
            <a:r>
              <a:rPr lang="de-DE" dirty="0" smtClean="0"/>
              <a:t> (1935-1964)</a:t>
            </a:r>
          </a:p>
          <a:p>
            <a:r>
              <a:rPr lang="de-DE" dirty="0" smtClean="0"/>
              <a:t>38 Personen verhielten sich passiv (non-</a:t>
            </a:r>
            <a:r>
              <a:rPr lang="de-DE" dirty="0" err="1" smtClean="0"/>
              <a:t>helping</a:t>
            </a:r>
            <a:r>
              <a:rPr lang="de-DE" dirty="0" smtClean="0"/>
              <a:t> </a:t>
            </a:r>
            <a:r>
              <a:rPr lang="de-DE" dirty="0" err="1" smtClean="0"/>
              <a:t>bystanders</a:t>
            </a:r>
            <a:r>
              <a:rPr lang="de-DE" dirty="0" smtClean="0"/>
              <a:t>)</a:t>
            </a:r>
          </a:p>
          <a:p>
            <a:r>
              <a:rPr lang="de-DE" dirty="0" err="1" smtClean="0"/>
              <a:t>Bibb</a:t>
            </a:r>
            <a:r>
              <a:rPr lang="de-DE" dirty="0" smtClean="0"/>
              <a:t> </a:t>
            </a:r>
            <a:r>
              <a:rPr lang="de-DE" dirty="0" err="1" smtClean="0"/>
              <a:t>Latané</a:t>
            </a:r>
            <a:r>
              <a:rPr lang="de-DE" dirty="0" smtClean="0"/>
              <a:t> &amp; John </a:t>
            </a:r>
            <a:r>
              <a:rPr lang="de-DE" dirty="0" err="1" smtClean="0"/>
              <a:t>Darley</a:t>
            </a:r>
            <a:endParaRPr lang="de-DE" dirty="0" smtClean="0"/>
          </a:p>
          <a:p>
            <a:r>
              <a:rPr lang="de-DE" dirty="0" smtClean="0"/>
              <a:t>Ergebnis: Wenn mehrere potenzielle </a:t>
            </a:r>
            <a:r>
              <a:rPr lang="de-DE" dirty="0" err="1" smtClean="0"/>
              <a:t>HelferInnen</a:t>
            </a:r>
            <a:r>
              <a:rPr lang="de-DE" dirty="0" smtClean="0"/>
              <a:t> da sind, verringert sich die Verantwortlichkeit.</a:t>
            </a:r>
          </a:p>
          <a:p>
            <a:r>
              <a:rPr lang="de-DE" dirty="0" smtClean="0"/>
              <a:t>Entscheidungsprozess: 5 Schritte Modell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880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5 Schritte Modell 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043492" y="2323652"/>
            <a:ext cx="6777317" cy="3927891"/>
          </a:xfrm>
        </p:spPr>
        <p:txBody>
          <a:bodyPr>
            <a:normAutofit/>
          </a:bodyPr>
          <a:lstStyle/>
          <a:p>
            <a:pPr marL="68580" indent="0">
              <a:buNone/>
            </a:pPr>
            <a:endParaRPr lang="de-DE" dirty="0" smtClean="0"/>
          </a:p>
          <a:p>
            <a:pPr marL="68580" indent="0">
              <a:buNone/>
            </a:pPr>
            <a:r>
              <a:rPr lang="de-DE" dirty="0" smtClean="0"/>
              <a:t>1. Wahrnehmung des Ereignisses</a:t>
            </a:r>
          </a:p>
          <a:p>
            <a:pPr marL="68580" indent="0">
              <a:buNone/>
            </a:pPr>
            <a:endParaRPr lang="de-DE" dirty="0"/>
          </a:p>
          <a:p>
            <a:pPr marL="68580" indent="0">
              <a:buNone/>
            </a:pPr>
            <a:r>
              <a:rPr lang="de-DE" dirty="0" smtClean="0">
                <a:solidFill>
                  <a:srgbClr val="FF0000"/>
                </a:solidFill>
              </a:rPr>
              <a:t>Hindernis: Ablenkung</a:t>
            </a:r>
          </a:p>
          <a:p>
            <a:pPr marL="68580" indent="0">
              <a:buNone/>
            </a:pPr>
            <a:endParaRPr lang="de-DE" dirty="0" smtClean="0"/>
          </a:p>
        </p:txBody>
      </p:sp>
      <p:pic>
        <p:nvPicPr>
          <p:cNvPr id="5" name="Bild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8834" y="4111971"/>
            <a:ext cx="2999400" cy="2139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833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rommelwirbel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rommelwirbel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5 Schritte Modell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r>
              <a:rPr lang="de-DE" dirty="0" smtClean="0"/>
              <a:t>2. Interpretation: Das Ereignis als Notsituation interpretieren.</a:t>
            </a:r>
          </a:p>
          <a:p>
            <a:pPr marL="68580" indent="0">
              <a:buNone/>
            </a:pPr>
            <a:endParaRPr lang="de-DE" dirty="0"/>
          </a:p>
          <a:p>
            <a:pPr marL="68580" indent="0">
              <a:buNone/>
            </a:pPr>
            <a:r>
              <a:rPr lang="de-DE" dirty="0" smtClean="0">
                <a:solidFill>
                  <a:srgbClr val="FF0000"/>
                </a:solidFill>
              </a:rPr>
              <a:t>Hindernis: Pluralistische Ignoranz</a:t>
            </a:r>
          </a:p>
          <a:p>
            <a:pPr marL="68580" indent="0">
              <a:buNone/>
            </a:pPr>
            <a:endParaRPr lang="de-DE" dirty="0" smtClean="0">
              <a:solidFill>
                <a:srgbClr val="FF0000"/>
              </a:solidFill>
            </a:endParaRPr>
          </a:p>
        </p:txBody>
      </p:sp>
      <p:pic>
        <p:nvPicPr>
          <p:cNvPr id="7" name="Bild 6" descr="j017884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0824" y="4245892"/>
            <a:ext cx="3350181" cy="2222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193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rommelwirbel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rommelwirbel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5 Schritte Modell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r>
              <a:rPr lang="de-DE" dirty="0" smtClean="0"/>
              <a:t>3. Bereitschaft und Verantwortungsübernahme</a:t>
            </a:r>
          </a:p>
          <a:p>
            <a:pPr marL="68580" indent="0">
              <a:buNone/>
            </a:pPr>
            <a:endParaRPr lang="de-DE" dirty="0"/>
          </a:p>
          <a:p>
            <a:pPr marL="68580" indent="0">
              <a:buNone/>
            </a:pPr>
            <a:r>
              <a:rPr lang="de-DE" dirty="0" smtClean="0">
                <a:solidFill>
                  <a:srgbClr val="FF0000"/>
                </a:solidFill>
              </a:rPr>
              <a:t>Hindernis: Verantwortungsdiffusion</a:t>
            </a:r>
            <a:endParaRPr lang="de-DE" dirty="0">
              <a:solidFill>
                <a:srgbClr val="FF0000"/>
              </a:solidFill>
            </a:endParaRPr>
          </a:p>
        </p:txBody>
      </p:sp>
      <p:pic>
        <p:nvPicPr>
          <p:cNvPr id="4" name="Bild 3" descr="rbrb_2750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9929" y="3520953"/>
            <a:ext cx="2532110" cy="2920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897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rommelwirbel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rommelwirbel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5 Schritte Modell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endParaRPr lang="de-DE" dirty="0" smtClean="0"/>
          </a:p>
          <a:p>
            <a:pPr marL="68580" indent="0">
              <a:buNone/>
            </a:pPr>
            <a:r>
              <a:rPr lang="de-DE" dirty="0" smtClean="0"/>
              <a:t>4. Entscheidung zu Helfen</a:t>
            </a:r>
          </a:p>
          <a:p>
            <a:pPr marL="68580" indent="0">
              <a:buNone/>
            </a:pPr>
            <a:endParaRPr lang="de-DE" dirty="0"/>
          </a:p>
          <a:p>
            <a:pPr marL="68580" indent="0">
              <a:buNone/>
            </a:pPr>
            <a:r>
              <a:rPr lang="de-DE" dirty="0" smtClean="0">
                <a:solidFill>
                  <a:srgbClr val="FF0000"/>
                </a:solidFill>
              </a:rPr>
              <a:t>Hindernis: Kompetenzmangel</a:t>
            </a:r>
            <a:endParaRPr lang="de-DE" dirty="0">
              <a:solidFill>
                <a:srgbClr val="FF0000"/>
              </a:solidFill>
            </a:endParaRPr>
          </a:p>
        </p:txBody>
      </p:sp>
      <p:pic>
        <p:nvPicPr>
          <p:cNvPr id="4" name="Bild 3" descr="j031559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0797" y="4325743"/>
            <a:ext cx="2904122" cy="2071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32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rommelwirbel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rommelwirbel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5 Schritte Modell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r>
              <a:rPr lang="de-DE" dirty="0" smtClean="0"/>
              <a:t>5. Helfen</a:t>
            </a:r>
          </a:p>
          <a:p>
            <a:pPr marL="68580" indent="0">
              <a:buNone/>
            </a:pPr>
            <a:endParaRPr lang="de-DE" dirty="0"/>
          </a:p>
          <a:p>
            <a:pPr marL="68580" indent="0">
              <a:buNone/>
            </a:pPr>
            <a:r>
              <a:rPr lang="de-DE" dirty="0" smtClean="0">
                <a:solidFill>
                  <a:srgbClr val="FF0000"/>
                </a:solidFill>
              </a:rPr>
              <a:t>Hindernis: Soziale Hemmung</a:t>
            </a:r>
          </a:p>
          <a:p>
            <a:pPr marL="68580" indent="0">
              <a:buNone/>
            </a:pPr>
            <a:endParaRPr lang="de-DE" dirty="0">
              <a:solidFill>
                <a:srgbClr val="FF0000"/>
              </a:solidFill>
            </a:endParaRPr>
          </a:p>
        </p:txBody>
      </p:sp>
      <p:pic>
        <p:nvPicPr>
          <p:cNvPr id="4" name="Bild 3" descr="j031673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5685" y="3873991"/>
            <a:ext cx="3657600" cy="2462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900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rommelwirbel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rommelwirbel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49768"/>
          </a:xfrm>
        </p:spPr>
        <p:txBody>
          <a:bodyPr>
            <a:normAutofit fontScale="90000"/>
          </a:bodyPr>
          <a:lstStyle/>
          <a:p>
            <a:r>
              <a:rPr lang="de-DE" dirty="0" smtClean="0"/>
              <a:t>Zivilcourage Videos: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>
                <a:solidFill>
                  <a:schemeClr val="tx1"/>
                </a:solidFill>
                <a:hlinkClick r:id="rId2"/>
              </a:rPr>
              <a:t>http://www.youtube.com/watch?v=</a:t>
            </a:r>
            <a:r>
              <a:rPr lang="de-DE" dirty="0" smtClean="0">
                <a:solidFill>
                  <a:schemeClr val="tx1"/>
                </a:solidFill>
                <a:hlinkClick r:id="rId2"/>
              </a:rPr>
              <a:t>2sJ_obMqFvM</a:t>
            </a:r>
            <a:endParaRPr lang="de-DE" dirty="0" smtClean="0">
              <a:solidFill>
                <a:schemeClr val="tx1"/>
              </a:solidFill>
            </a:endParaRPr>
          </a:p>
          <a:p>
            <a:endParaRPr lang="de-DE" dirty="0" smtClean="0">
              <a:solidFill>
                <a:schemeClr val="tx1"/>
              </a:solidFill>
            </a:endParaRPr>
          </a:p>
          <a:p>
            <a:r>
              <a:rPr lang="de-DE" dirty="0">
                <a:solidFill>
                  <a:schemeClr val="tx1"/>
                </a:solidFill>
                <a:hlinkClick r:id="rId3"/>
              </a:rPr>
              <a:t>http://www.youtube.com/watch?v=</a:t>
            </a:r>
            <a:r>
              <a:rPr lang="de-DE" dirty="0" smtClean="0">
                <a:solidFill>
                  <a:schemeClr val="tx1"/>
                </a:solidFill>
                <a:hlinkClick r:id="rId3"/>
              </a:rPr>
              <a:t>sfBltxG6ni8</a:t>
            </a:r>
            <a:endParaRPr lang="de-DE" dirty="0" smtClean="0">
              <a:solidFill>
                <a:schemeClr val="tx1"/>
              </a:solidFill>
            </a:endParaRPr>
          </a:p>
          <a:p>
            <a:pPr marL="68580" indent="0">
              <a:buNone/>
            </a:pPr>
            <a:endParaRPr lang="de-DE" dirty="0" smtClean="0">
              <a:solidFill>
                <a:schemeClr val="tx1"/>
              </a:solidFill>
            </a:endParaRPr>
          </a:p>
          <a:p>
            <a:r>
              <a:rPr lang="de-DE" dirty="0" smtClean="0">
                <a:solidFill>
                  <a:schemeClr val="tx1"/>
                </a:solidFill>
                <a:hlinkClick r:id="rId4"/>
              </a:rPr>
              <a:t>http</a:t>
            </a:r>
            <a:r>
              <a:rPr lang="de-DE" dirty="0">
                <a:solidFill>
                  <a:schemeClr val="tx1"/>
                </a:solidFill>
                <a:hlinkClick r:id="rId4"/>
              </a:rPr>
              <a:t>://www.youtube.com/watch?v=</a:t>
            </a:r>
            <a:r>
              <a:rPr lang="de-DE" dirty="0" smtClean="0">
                <a:solidFill>
                  <a:schemeClr val="tx1"/>
                </a:solidFill>
                <a:hlinkClick r:id="rId4"/>
              </a:rPr>
              <a:t>j_4Z3xvXa68</a:t>
            </a:r>
            <a:endParaRPr lang="de-DE" dirty="0" smtClean="0">
              <a:solidFill>
                <a:schemeClr val="tx1"/>
              </a:solidFill>
            </a:endParaRP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54557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Weitere Inhalte</a:t>
            </a:r>
            <a:endParaRPr lang="de-DE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Diskussion über Gewalterfahrungen und Ausgrenzung (Herkunft, Religion, Kultur)</a:t>
            </a:r>
          </a:p>
          <a:p>
            <a:r>
              <a:rPr lang="de-DE" dirty="0" smtClean="0"/>
              <a:t>Rollenspiele</a:t>
            </a:r>
          </a:p>
          <a:p>
            <a:r>
              <a:rPr lang="de-DE" dirty="0" smtClean="0"/>
              <a:t>Notruf-Übung</a:t>
            </a:r>
          </a:p>
          <a:p>
            <a:r>
              <a:rPr lang="de-DE" dirty="0" smtClean="0"/>
              <a:t>Stimmübung</a:t>
            </a:r>
          </a:p>
          <a:p>
            <a:r>
              <a:rPr lang="de-DE" dirty="0" smtClean="0"/>
              <a:t>Anti-Gewaltkreis</a:t>
            </a:r>
          </a:p>
          <a:p>
            <a:r>
              <a:rPr lang="de-DE" dirty="0" smtClean="0"/>
              <a:t>Schicksalslotto</a:t>
            </a:r>
          </a:p>
          <a:p>
            <a:r>
              <a:rPr lang="de-DE" dirty="0" smtClean="0"/>
              <a:t>Identitätsmolekül</a:t>
            </a:r>
          </a:p>
          <a:p>
            <a:endParaRPr lang="de-DE" dirty="0" smtClean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62647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Identitätsmolekül: </a:t>
            </a:r>
            <a:br>
              <a:rPr lang="de-DE" dirty="0" smtClean="0"/>
            </a:br>
            <a:r>
              <a:rPr lang="de-DE" dirty="0" smtClean="0"/>
              <a:t>Meine Rollen und Gruppen</a:t>
            </a:r>
            <a:endParaRPr lang="de-DE" dirty="0"/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1434175"/>
              </p:ext>
            </p:extLst>
          </p:nvPr>
        </p:nvGraphicFramePr>
        <p:xfrm>
          <a:off x="1043492" y="2323652"/>
          <a:ext cx="6777317" cy="35089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0083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Ergebnisse</a:t>
            </a:r>
            <a:endParaRPr lang="de-DE" dirty="0"/>
          </a:p>
        </p:txBody>
      </p:sp>
      <p:pic>
        <p:nvPicPr>
          <p:cNvPr id="4" name="Inhaltsplatzhalter 3" descr="j0227652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81" b="1038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87551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haltsplatzhalter 3" descr="ZC-Zeichnungen 001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9983" r="-49983"/>
          <a:stretch>
            <a:fillRect/>
          </a:stretch>
        </p:blipFill>
        <p:spPr>
          <a:xfrm>
            <a:off x="1042988" y="917575"/>
            <a:ext cx="6777037" cy="4914900"/>
          </a:xfrm>
        </p:spPr>
      </p:pic>
    </p:spTree>
    <p:extLst>
      <p:ext uri="{BB962C8B-B14F-4D97-AF65-F5344CB8AC3E}">
        <p14:creationId xmlns:p14="http://schemas.microsoft.com/office/powerpoint/2010/main" val="1830650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haltsplatzhalter 3" descr="ZC-Zeichnungen 002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5" r="1855"/>
          <a:stretch>
            <a:fillRect/>
          </a:stretch>
        </p:blipFill>
        <p:spPr>
          <a:xfrm>
            <a:off x="1042988" y="904875"/>
            <a:ext cx="6777037" cy="4927600"/>
          </a:xfrm>
        </p:spPr>
      </p:pic>
    </p:spTree>
    <p:extLst>
      <p:ext uri="{BB962C8B-B14F-4D97-AF65-F5344CB8AC3E}">
        <p14:creationId xmlns:p14="http://schemas.microsoft.com/office/powerpoint/2010/main" val="4149998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haltsplatzhalter 3" descr="ZC-Zeichnungen 003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14" b="4014"/>
          <a:stretch>
            <a:fillRect/>
          </a:stretch>
        </p:blipFill>
        <p:spPr>
          <a:xfrm>
            <a:off x="930275" y="1195388"/>
            <a:ext cx="6889750" cy="4637087"/>
          </a:xfrm>
        </p:spPr>
      </p:pic>
    </p:spTree>
    <p:extLst>
      <p:ext uri="{BB962C8B-B14F-4D97-AF65-F5344CB8AC3E}">
        <p14:creationId xmlns:p14="http://schemas.microsoft.com/office/powerpoint/2010/main" val="4247905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haltsplatzhalter 3" descr="ZC-Zeichnungen 004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6" b="1196"/>
          <a:stretch>
            <a:fillRect/>
          </a:stretch>
        </p:blipFill>
        <p:spPr>
          <a:xfrm>
            <a:off x="1042988" y="981075"/>
            <a:ext cx="6777037" cy="4851400"/>
          </a:xfrm>
        </p:spPr>
      </p:pic>
    </p:spTree>
    <p:extLst>
      <p:ext uri="{BB962C8B-B14F-4D97-AF65-F5344CB8AC3E}">
        <p14:creationId xmlns:p14="http://schemas.microsoft.com/office/powerpoint/2010/main" val="4118847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haltsplatzhalter 3" descr="ZC-Zeichnungen 005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1432" r="-51432"/>
          <a:stretch>
            <a:fillRect/>
          </a:stretch>
        </p:blipFill>
        <p:spPr>
          <a:xfrm>
            <a:off x="1042988" y="1169988"/>
            <a:ext cx="6777037" cy="4662487"/>
          </a:xfrm>
        </p:spPr>
      </p:pic>
    </p:spTree>
    <p:extLst>
      <p:ext uri="{BB962C8B-B14F-4D97-AF65-F5344CB8AC3E}">
        <p14:creationId xmlns:p14="http://schemas.microsoft.com/office/powerpoint/2010/main" val="1308214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haltsplatzhalter 3" descr="ZC-Zeichnungen 006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27" b="5127"/>
          <a:stretch>
            <a:fillRect/>
          </a:stretch>
        </p:blipFill>
        <p:spPr>
          <a:xfrm>
            <a:off x="1042988" y="1282700"/>
            <a:ext cx="6777037" cy="4549775"/>
          </a:xfrm>
        </p:spPr>
      </p:pic>
    </p:spTree>
    <p:extLst>
      <p:ext uri="{BB962C8B-B14F-4D97-AF65-F5344CB8AC3E}">
        <p14:creationId xmlns:p14="http://schemas.microsoft.com/office/powerpoint/2010/main" val="508089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haltsplatzhalter 3" descr="ZC-Zeichnungen 007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4" b="1794"/>
          <a:stretch>
            <a:fillRect/>
          </a:stretch>
        </p:blipFill>
        <p:spPr>
          <a:xfrm>
            <a:off x="1144588" y="1282700"/>
            <a:ext cx="6675437" cy="4549775"/>
          </a:xfrm>
        </p:spPr>
      </p:pic>
    </p:spTree>
    <p:extLst>
      <p:ext uri="{BB962C8B-B14F-4D97-AF65-F5344CB8AC3E}">
        <p14:creationId xmlns:p14="http://schemas.microsoft.com/office/powerpoint/2010/main" val="746441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haltsplatzhalter 3" descr="ZC-Zeichnungen 008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6" b="716"/>
          <a:stretch>
            <a:fillRect/>
          </a:stretch>
        </p:blipFill>
        <p:spPr>
          <a:xfrm>
            <a:off x="1169988" y="1131888"/>
            <a:ext cx="6650037" cy="4700587"/>
          </a:xfrm>
        </p:spPr>
      </p:pic>
    </p:spTree>
    <p:extLst>
      <p:ext uri="{BB962C8B-B14F-4D97-AF65-F5344CB8AC3E}">
        <p14:creationId xmlns:p14="http://schemas.microsoft.com/office/powerpoint/2010/main" val="3490340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haltsplatzhalter 3" descr="ZC-Zeichnungen 009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" b="132"/>
          <a:stretch>
            <a:fillRect/>
          </a:stretch>
        </p:blipFill>
        <p:spPr>
          <a:xfrm>
            <a:off x="1042988" y="1031875"/>
            <a:ext cx="6777037" cy="4800600"/>
          </a:xfrm>
        </p:spPr>
      </p:pic>
    </p:spTree>
    <p:extLst>
      <p:ext uri="{BB962C8B-B14F-4D97-AF65-F5344CB8AC3E}">
        <p14:creationId xmlns:p14="http://schemas.microsoft.com/office/powerpoint/2010/main" val="3484073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„</a:t>
            </a:r>
            <a:r>
              <a:rPr lang="de-DE" dirty="0" err="1" smtClean="0"/>
              <a:t>One</a:t>
            </a:r>
            <a:r>
              <a:rPr lang="de-DE" dirty="0" smtClean="0"/>
              <a:t> Person </a:t>
            </a:r>
            <a:r>
              <a:rPr lang="de-DE" dirty="0" err="1" smtClean="0"/>
              <a:t>can</a:t>
            </a:r>
            <a:r>
              <a:rPr lang="de-DE" dirty="0" smtClean="0"/>
              <a:t> </a:t>
            </a:r>
            <a:r>
              <a:rPr lang="de-DE" dirty="0" err="1" smtClean="0"/>
              <a:t>change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World!“ (Rosa Parks 1913-2005)</a:t>
            </a:r>
            <a:endParaRPr lang="de-DE" dirty="0"/>
          </a:p>
        </p:txBody>
      </p:sp>
      <p:pic>
        <p:nvPicPr>
          <p:cNvPr id="4" name="Inhaltsplatzhalter 3" descr="j0178459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70" b="1127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06436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rfe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Pause</a:t>
            </a:r>
            <a:endParaRPr lang="de-DE" dirty="0"/>
          </a:p>
        </p:txBody>
      </p:sp>
      <p:pic>
        <p:nvPicPr>
          <p:cNvPr id="4" name="Inhaltsplatzhalter 3" descr="IMGP0787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88" b="15488"/>
          <a:stretch>
            <a:fillRect/>
          </a:stretch>
        </p:blipFill>
        <p:spPr/>
      </p:pic>
      <p:sp>
        <p:nvSpPr>
          <p:cNvPr id="5" name="Textfeld 4"/>
          <p:cNvSpPr txBox="1"/>
          <p:nvPr/>
        </p:nvSpPr>
        <p:spPr>
          <a:xfrm>
            <a:off x="6207532" y="6023714"/>
            <a:ext cx="1621967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1600" dirty="0" smtClean="0"/>
              <a:t>Ghana 2010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1157961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Juhu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745621"/>
          </a:xfrm>
        </p:spPr>
        <p:txBody>
          <a:bodyPr/>
          <a:lstStyle/>
          <a:p>
            <a:r>
              <a:rPr lang="de-DE" dirty="0" smtClean="0"/>
              <a:t>Holocaust in Education</a:t>
            </a:r>
            <a:endParaRPr lang="de-DE" dirty="0"/>
          </a:p>
        </p:txBody>
      </p:sp>
      <p:pic>
        <p:nvPicPr>
          <p:cNvPr id="4" name="Inhaltsplatzhalter 3" descr="IMGP5018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527" r="-22527"/>
          <a:stretch>
            <a:fillRect/>
          </a:stretch>
        </p:blipFill>
        <p:spPr>
          <a:xfrm>
            <a:off x="233584" y="1905084"/>
            <a:ext cx="7586441" cy="3927392"/>
          </a:xfrm>
        </p:spPr>
      </p:pic>
    </p:spTree>
    <p:extLst>
      <p:ext uri="{BB962C8B-B14F-4D97-AF65-F5344CB8AC3E}">
        <p14:creationId xmlns:p14="http://schemas.microsoft.com/office/powerpoint/2010/main" val="4290126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Zivilcourage im Nationalsozialismus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 smtClean="0"/>
          </a:p>
          <a:p>
            <a:r>
              <a:rPr lang="de-DE" dirty="0" smtClean="0"/>
              <a:t>Warum kamen die Menschen in ein Konzentrationslager?</a:t>
            </a:r>
          </a:p>
          <a:p>
            <a:r>
              <a:rPr lang="de-DE" dirty="0" smtClean="0"/>
              <a:t>Wer waren die Opfergruppen?</a:t>
            </a:r>
          </a:p>
          <a:p>
            <a:r>
              <a:rPr lang="de-DE" dirty="0" smtClean="0"/>
              <a:t>Wer waren die Helfer?</a:t>
            </a:r>
          </a:p>
          <a:p>
            <a:r>
              <a:rPr lang="de-DE" dirty="0" smtClean="0"/>
              <a:t>Was lernen wir aus der Vergangenheit für die Gegenwart und Zukunft?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73691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Erfahrungen von Menschen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 smtClean="0"/>
          </a:p>
          <a:p>
            <a:r>
              <a:rPr lang="de-DE" dirty="0" smtClean="0"/>
              <a:t>Hermine </a:t>
            </a:r>
            <a:r>
              <a:rPr lang="de-DE" dirty="0" err="1" smtClean="0"/>
              <a:t>Liska</a:t>
            </a:r>
            <a:r>
              <a:rPr lang="de-DE" dirty="0" smtClean="0"/>
              <a:t> (Zeugin Jehovas)</a:t>
            </a:r>
            <a:endParaRPr lang="de-DE" dirty="0"/>
          </a:p>
          <a:p>
            <a:r>
              <a:rPr lang="de-DE" dirty="0" smtClean="0"/>
              <a:t>Katharina Thaller (Zeugin Jehovas)</a:t>
            </a:r>
          </a:p>
          <a:p>
            <a:r>
              <a:rPr lang="de-DE" dirty="0" smtClean="0"/>
              <a:t>Jelka (Partisanin)</a:t>
            </a:r>
          </a:p>
          <a:p>
            <a:r>
              <a:rPr lang="de-DE" dirty="0" smtClean="0"/>
              <a:t>Peter </a:t>
            </a:r>
            <a:r>
              <a:rPr lang="de-DE" dirty="0" err="1" smtClean="0"/>
              <a:t>Kuchar</a:t>
            </a:r>
            <a:r>
              <a:rPr lang="de-DE" dirty="0" smtClean="0"/>
              <a:t> (Partisan)</a:t>
            </a:r>
          </a:p>
          <a:p>
            <a:r>
              <a:rPr lang="de-DE" dirty="0" smtClean="0"/>
              <a:t>Ernst </a:t>
            </a:r>
            <a:r>
              <a:rPr lang="de-DE" dirty="0" err="1" smtClean="0"/>
              <a:t>Blajs</a:t>
            </a:r>
            <a:r>
              <a:rPr lang="de-DE" dirty="0" smtClean="0"/>
              <a:t> (Kärntner Slowene)</a:t>
            </a:r>
          </a:p>
          <a:p>
            <a:r>
              <a:rPr lang="de-DE" dirty="0" smtClean="0"/>
              <a:t>Josef </a:t>
            </a:r>
            <a:r>
              <a:rPr lang="de-DE" dirty="0" err="1" smtClean="0"/>
              <a:t>Jakubowicz</a:t>
            </a:r>
            <a:r>
              <a:rPr lang="de-DE" dirty="0" smtClean="0"/>
              <a:t> (Jude)</a:t>
            </a:r>
          </a:p>
        </p:txBody>
      </p:sp>
    </p:spTree>
    <p:extLst>
      <p:ext uri="{BB962C8B-B14F-4D97-AF65-F5344CB8AC3E}">
        <p14:creationId xmlns:p14="http://schemas.microsoft.com/office/powerpoint/2010/main" val="2051308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43490" y="1027663"/>
            <a:ext cx="7024744" cy="1550177"/>
          </a:xfrm>
        </p:spPr>
        <p:txBody>
          <a:bodyPr>
            <a:noAutofit/>
          </a:bodyPr>
          <a:lstStyle/>
          <a:p>
            <a:r>
              <a:rPr lang="de-DE" sz="2800" dirty="0" smtClean="0"/>
              <a:t>Begleitungen an den Orten der ehemaligen Außenlager des Konzentrationslagers Mauthausen</a:t>
            </a:r>
            <a:endParaRPr lang="de-DE" sz="28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043492" y="3017960"/>
            <a:ext cx="6777317" cy="2814669"/>
          </a:xfrm>
        </p:spPr>
        <p:txBody>
          <a:bodyPr>
            <a:normAutofit fontScale="92500"/>
          </a:bodyPr>
          <a:lstStyle/>
          <a:p>
            <a:r>
              <a:rPr lang="de-DE" dirty="0" smtClean="0"/>
              <a:t>Mauthausen Komitee</a:t>
            </a:r>
          </a:p>
          <a:p>
            <a:r>
              <a:rPr lang="de-DE" dirty="0" smtClean="0"/>
              <a:t>27 zertifizierte Guides in Österreich</a:t>
            </a:r>
          </a:p>
          <a:p>
            <a:r>
              <a:rPr lang="de-DE" dirty="0" smtClean="0"/>
              <a:t>Vermittlung der Regionalgeschichte</a:t>
            </a:r>
          </a:p>
          <a:p>
            <a:r>
              <a:rPr lang="de-DE" dirty="0" smtClean="0"/>
              <a:t>Das Hauptlager umfasste ca. 50 Außenlager in nahezu allen Bundesländern</a:t>
            </a:r>
          </a:p>
          <a:p>
            <a:pPr marL="68580" indent="0">
              <a:buNone/>
            </a:pPr>
            <a:endParaRPr lang="de-DE" dirty="0" smtClean="0"/>
          </a:p>
          <a:p>
            <a:pPr marL="68580" indent="0">
              <a:buNone/>
            </a:pPr>
            <a:r>
              <a:rPr lang="de-DE" dirty="0" smtClean="0"/>
              <a:t>Anmeldung unter: </a:t>
            </a:r>
            <a:r>
              <a:rPr lang="de-DE" dirty="0" err="1" smtClean="0"/>
              <a:t>www.mauthausen-guides.at</a:t>
            </a:r>
            <a:endParaRPr lang="de-DE" dirty="0" smtClean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40934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Besuchsmodule: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e-DE" dirty="0" smtClean="0"/>
              <a:t>Wiener Neudorf, </a:t>
            </a:r>
            <a:r>
              <a:rPr lang="de-DE" dirty="0" err="1" smtClean="0"/>
              <a:t>Hinterbrühl</a:t>
            </a:r>
            <a:r>
              <a:rPr lang="de-DE" dirty="0" smtClean="0"/>
              <a:t>, Hirtenberg</a:t>
            </a:r>
          </a:p>
          <a:p>
            <a:r>
              <a:rPr lang="de-DE" dirty="0" err="1" smtClean="0"/>
              <a:t>Melk</a:t>
            </a:r>
            <a:endParaRPr lang="de-DE" dirty="0" smtClean="0"/>
          </a:p>
          <a:p>
            <a:r>
              <a:rPr lang="de-DE" dirty="0" smtClean="0"/>
              <a:t>Redl-Zipf, Lenzing, Vöcklabruck</a:t>
            </a:r>
          </a:p>
          <a:p>
            <a:r>
              <a:rPr lang="de-DE" dirty="0" err="1" smtClean="0"/>
              <a:t>Gusen</a:t>
            </a:r>
            <a:r>
              <a:rPr lang="de-DE" dirty="0" smtClean="0"/>
              <a:t> I, </a:t>
            </a:r>
            <a:r>
              <a:rPr lang="de-DE" dirty="0" err="1" smtClean="0"/>
              <a:t>Gusen</a:t>
            </a:r>
            <a:r>
              <a:rPr lang="de-DE" dirty="0" smtClean="0"/>
              <a:t> II, </a:t>
            </a:r>
            <a:r>
              <a:rPr lang="de-DE" dirty="0" err="1" smtClean="0"/>
              <a:t>Gusen</a:t>
            </a:r>
            <a:r>
              <a:rPr lang="de-DE" dirty="0" smtClean="0"/>
              <a:t> III</a:t>
            </a:r>
          </a:p>
          <a:p>
            <a:r>
              <a:rPr lang="de-DE" dirty="0" err="1" smtClean="0"/>
              <a:t>Ternberg</a:t>
            </a:r>
            <a:r>
              <a:rPr lang="de-DE" dirty="0" smtClean="0"/>
              <a:t>, </a:t>
            </a:r>
            <a:r>
              <a:rPr lang="de-DE" dirty="0" err="1" smtClean="0"/>
              <a:t>Großraming</a:t>
            </a:r>
            <a:r>
              <a:rPr lang="de-DE" dirty="0" smtClean="0"/>
              <a:t>, </a:t>
            </a:r>
            <a:r>
              <a:rPr lang="de-DE" dirty="0" err="1" smtClean="0"/>
              <a:t>Dipoldsau</a:t>
            </a:r>
            <a:endParaRPr lang="de-DE" dirty="0" smtClean="0"/>
          </a:p>
          <a:p>
            <a:r>
              <a:rPr lang="de-DE" dirty="0" smtClean="0"/>
              <a:t>St. Valentin, Steyr</a:t>
            </a:r>
          </a:p>
          <a:p>
            <a:r>
              <a:rPr lang="de-DE" dirty="0" err="1" smtClean="0"/>
              <a:t>Peggau</a:t>
            </a:r>
            <a:r>
              <a:rPr lang="de-DE" dirty="0" smtClean="0"/>
              <a:t>, </a:t>
            </a:r>
            <a:r>
              <a:rPr lang="de-DE" dirty="0" err="1" smtClean="0"/>
              <a:t>Wagna</a:t>
            </a:r>
            <a:r>
              <a:rPr lang="de-DE" dirty="0" smtClean="0"/>
              <a:t>/Leibnitz</a:t>
            </a:r>
          </a:p>
          <a:p>
            <a:r>
              <a:rPr lang="de-DE" dirty="0" smtClean="0"/>
              <a:t>St. </a:t>
            </a:r>
            <a:r>
              <a:rPr lang="de-DE" dirty="0" err="1" smtClean="0"/>
              <a:t>Lambrecht</a:t>
            </a:r>
            <a:r>
              <a:rPr lang="de-DE" dirty="0" smtClean="0"/>
              <a:t>, Schloss Lind </a:t>
            </a:r>
            <a:r>
              <a:rPr lang="de-DE" dirty="0" err="1" smtClean="0"/>
              <a:t>Bretstein</a:t>
            </a:r>
            <a:endParaRPr lang="de-DE" dirty="0" smtClean="0"/>
          </a:p>
          <a:p>
            <a:r>
              <a:rPr lang="de-DE" dirty="0" smtClean="0"/>
              <a:t>Loibl-Nord, Loibl-Süd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12931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43490" y="1024533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de-DE" sz="2400" dirty="0" smtClean="0"/>
              <a:t>Herzlichen Dank für Ihre Aufmerksamkeit.</a:t>
            </a:r>
            <a:br>
              <a:rPr lang="de-DE" sz="2400" dirty="0" smtClean="0"/>
            </a:br>
            <a:r>
              <a:rPr lang="de-DE" sz="2400" dirty="0" smtClean="0"/>
              <a:t>Gerti Malle</a:t>
            </a:r>
            <a:br>
              <a:rPr lang="de-DE" sz="2400" dirty="0" smtClean="0"/>
            </a:br>
            <a:endParaRPr lang="de-DE" sz="2400" dirty="0"/>
          </a:p>
        </p:txBody>
      </p:sp>
      <p:sp>
        <p:nvSpPr>
          <p:cNvPr id="10" name="Rechteck 9"/>
          <p:cNvSpPr/>
          <p:nvPr/>
        </p:nvSpPr>
        <p:spPr>
          <a:xfrm>
            <a:off x="5832415" y="5743176"/>
            <a:ext cx="25208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 err="1" smtClean="0"/>
              <a:t>www.gertimalle.co</a:t>
            </a:r>
            <a:r>
              <a:rPr lang="de-DE" dirty="0" err="1"/>
              <a:t>m</a:t>
            </a:r>
            <a:endParaRPr lang="de-DE" dirty="0"/>
          </a:p>
        </p:txBody>
      </p:sp>
      <p:pic>
        <p:nvPicPr>
          <p:cNvPr id="14" name="Inhaltsplatzhalter 13" descr="walkingtalkingcoaching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527" r="-22527"/>
          <a:stretch>
            <a:fillRect/>
          </a:stretch>
        </p:blipFill>
        <p:spPr>
          <a:xfrm>
            <a:off x="796668" y="2107284"/>
            <a:ext cx="7023358" cy="3635892"/>
          </a:xfrm>
        </p:spPr>
      </p:pic>
    </p:spTree>
    <p:extLst>
      <p:ext uri="{BB962C8B-B14F-4D97-AF65-F5344CB8AC3E}">
        <p14:creationId xmlns:p14="http://schemas.microsoft.com/office/powerpoint/2010/main" val="440321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rfe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Austin.thmx</Template>
  <TotalTime>0</TotalTime>
  <Words>738</Words>
  <Application>Microsoft Macintosh PowerPoint</Application>
  <PresentationFormat>Bildschirmpräsentation (4:3)</PresentationFormat>
  <Paragraphs>163</Paragraphs>
  <Slides>40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40</vt:i4>
      </vt:variant>
    </vt:vector>
  </HeadingPairs>
  <TitlesOfParts>
    <vt:vector size="41" baseType="lpstr">
      <vt:lpstr>Austin</vt:lpstr>
      <vt:lpstr>Sommerakademie POLYaktiv 2013   Lebenskunde</vt:lpstr>
      <vt:lpstr>Ablauf</vt:lpstr>
      <vt:lpstr>Begrüßungsrituale</vt:lpstr>
      <vt:lpstr>Beispiele</vt:lpstr>
      <vt:lpstr>Zivilcourage Training</vt:lpstr>
      <vt:lpstr>Organisation</vt:lpstr>
      <vt:lpstr>Was wir erreichen wollen:</vt:lpstr>
      <vt:lpstr>Ziele</vt:lpstr>
      <vt:lpstr>Zivilcourage  Bedeutung &amp; Entwicklung</vt:lpstr>
      <vt:lpstr>Werte</vt:lpstr>
      <vt:lpstr>Werte</vt:lpstr>
      <vt:lpstr>Menschen mit Zivilcourage</vt:lpstr>
      <vt:lpstr>I have a dream...</vt:lpstr>
      <vt:lpstr>Forschung</vt:lpstr>
      <vt:lpstr>5 Schritte Modell </vt:lpstr>
      <vt:lpstr>5 Schritte Modell</vt:lpstr>
      <vt:lpstr>5 Schritte Modell</vt:lpstr>
      <vt:lpstr>5 Schritte Modell</vt:lpstr>
      <vt:lpstr>5 Schritte Modell</vt:lpstr>
      <vt:lpstr>Zivilcourage Videos:</vt:lpstr>
      <vt:lpstr>Weitere Inhalte</vt:lpstr>
      <vt:lpstr>Identitätsmolekül:  Meine Rollen und Gruppen</vt:lpstr>
      <vt:lpstr>Ergebnisse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„One Person can change the World!“ (Rosa Parks 1913-2005)</vt:lpstr>
      <vt:lpstr>Pause</vt:lpstr>
      <vt:lpstr>Holocaust in Education</vt:lpstr>
      <vt:lpstr>Zivilcourage im Nationalsozialismus</vt:lpstr>
      <vt:lpstr>Erfahrungen von Menschen</vt:lpstr>
      <vt:lpstr>Begleitungen an den Orten der ehemaligen Außenlager des Konzentrationslagers Mauthausen</vt:lpstr>
      <vt:lpstr>Besuchsmodule:</vt:lpstr>
      <vt:lpstr>Herzlichen Dank für Ihre Aufmerksamkeit. Gerti Malle </vt:lpstr>
    </vt:vector>
  </TitlesOfParts>
  <Company>Gerti Malle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Gerti Malle</dc:creator>
  <cp:lastModifiedBy>Gerti Malle</cp:lastModifiedBy>
  <cp:revision>55</cp:revision>
  <dcterms:created xsi:type="dcterms:W3CDTF">2013-08-17T08:47:09Z</dcterms:created>
  <dcterms:modified xsi:type="dcterms:W3CDTF">2013-08-25T15:22:35Z</dcterms:modified>
</cp:coreProperties>
</file>